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1" r:id="rId2"/>
  </p:sldMasterIdLst>
  <p:sldIdLst>
    <p:sldId id="256" r:id="rId3"/>
    <p:sldId id="277" r:id="rId4"/>
    <p:sldId id="258" r:id="rId5"/>
    <p:sldId id="259" r:id="rId6"/>
    <p:sldId id="264" r:id="rId7"/>
    <p:sldId id="270" r:id="rId8"/>
    <p:sldId id="276" r:id="rId9"/>
    <p:sldId id="278" r:id="rId10"/>
    <p:sldId id="257" r:id="rId11"/>
    <p:sldId id="260" r:id="rId12"/>
    <p:sldId id="261" r:id="rId13"/>
    <p:sldId id="275" r:id="rId14"/>
    <p:sldId id="266" r:id="rId15"/>
    <p:sldId id="267" r:id="rId16"/>
    <p:sldId id="268" r:id="rId17"/>
    <p:sldId id="269" r:id="rId18"/>
    <p:sldId id="272" r:id="rId19"/>
    <p:sldId id="274" r:id="rId20"/>
    <p:sldId id="27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BE3207-0BA1-3729-78B4-26D52B5B362C}" v="911" dt="2024-03-29T18:06:57.430"/>
    <p1510:client id="{BD41CC7C-D28F-3EC0-142D-F8400FC8AA60}" v="852" dt="2024-03-29T18:05:22.2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C4F6F79-B40E-4A89-B3EB-AA456102CA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30E74E0-4896-4C9D-A50E-440B79DF1508}">
      <dgm:prSet/>
      <dgm:spPr/>
      <dgm:t>
        <a:bodyPr/>
        <a:lstStyle/>
        <a:p>
          <a:pPr>
            <a:lnSpc>
              <a:spcPct val="100000"/>
            </a:lnSpc>
          </a:pPr>
          <a:r>
            <a:rPr lang="en-US" dirty="0"/>
            <a:t>Assange described WikiLeaks as an activist organization and said that "The method is transparency, the goal is justice". The motto was displayed on the WikiLeaks website when it first came online.</a:t>
          </a:r>
        </a:p>
      </dgm:t>
    </dgm:pt>
    <dgm:pt modelId="{8DF5F1A1-BCA7-48B9-A138-C3E7B5F97ED3}" type="parTrans" cxnId="{309DCB9A-1491-4407-9787-51CF1EF29014}">
      <dgm:prSet/>
      <dgm:spPr/>
      <dgm:t>
        <a:bodyPr/>
        <a:lstStyle/>
        <a:p>
          <a:endParaRPr lang="en-US"/>
        </a:p>
      </dgm:t>
    </dgm:pt>
    <dgm:pt modelId="{0D3D4E03-A216-4386-9BD8-A0495626F35C}" type="sibTrans" cxnId="{309DCB9A-1491-4407-9787-51CF1EF29014}">
      <dgm:prSet/>
      <dgm:spPr/>
      <dgm:t>
        <a:bodyPr/>
        <a:lstStyle/>
        <a:p>
          <a:endParaRPr lang="en-US"/>
        </a:p>
      </dgm:t>
    </dgm:pt>
    <dgm:pt modelId="{CD4B27DC-231C-47EC-9A5F-E03AD4591A55}">
      <dgm:prSet/>
      <dgm:spPr/>
      <dgm:t>
        <a:bodyPr/>
        <a:lstStyle/>
        <a:p>
          <a:pPr>
            <a:lnSpc>
              <a:spcPct val="100000"/>
            </a:lnSpc>
          </a:pPr>
          <a:r>
            <a:rPr lang="en-US" dirty="0">
              <a:latin typeface="Aptos Display" panose="020F0302020204030204"/>
            </a:rPr>
            <a:t>"</a:t>
          </a:r>
          <a:r>
            <a:rPr lang="en-US" dirty="0"/>
            <a:t>WikiLeaks is a giant library of the world's most persecuted documents. We give asylum to these documents, we analyze them, we promote them, and we obtain more</a:t>
          </a:r>
          <a:r>
            <a:rPr lang="en-US" dirty="0">
              <a:latin typeface="Aptos Display" panose="020F0302020204030204"/>
            </a:rPr>
            <a:t>."</a:t>
          </a:r>
          <a:r>
            <a:rPr lang="en-US" dirty="0"/>
            <a:t> - Julian Assange, Der Spiegel Interview</a:t>
          </a:r>
        </a:p>
      </dgm:t>
    </dgm:pt>
    <dgm:pt modelId="{23F7296C-8B23-4BB2-B53D-A1FAADAA3F7D}" type="parTrans" cxnId="{469647FF-7AD5-4E05-A235-20517B901485}">
      <dgm:prSet/>
      <dgm:spPr/>
      <dgm:t>
        <a:bodyPr/>
        <a:lstStyle/>
        <a:p>
          <a:endParaRPr lang="en-US"/>
        </a:p>
      </dgm:t>
    </dgm:pt>
    <dgm:pt modelId="{59AD729A-869D-48B3-B8F9-CFFF2EAEA005}" type="sibTrans" cxnId="{469647FF-7AD5-4E05-A235-20517B901485}">
      <dgm:prSet/>
      <dgm:spPr/>
      <dgm:t>
        <a:bodyPr/>
        <a:lstStyle/>
        <a:p>
          <a:endParaRPr lang="en-US"/>
        </a:p>
      </dgm:t>
    </dgm:pt>
    <dgm:pt modelId="{EF6C5F7A-F6F6-403B-93A0-EDB8EB923089}" type="pres">
      <dgm:prSet presAssocID="{1C4F6F79-B40E-4A89-B3EB-AA456102CA61}" presName="linear" presStyleCnt="0">
        <dgm:presLayoutVars>
          <dgm:animLvl val="lvl"/>
          <dgm:resizeHandles val="exact"/>
        </dgm:presLayoutVars>
      </dgm:prSet>
      <dgm:spPr/>
    </dgm:pt>
    <dgm:pt modelId="{63744141-131E-4417-9C1C-0F48D24655BE}" type="pres">
      <dgm:prSet presAssocID="{630E74E0-4896-4C9D-A50E-440B79DF1508}" presName="parentText" presStyleLbl="node1" presStyleIdx="0" presStyleCnt="2">
        <dgm:presLayoutVars>
          <dgm:chMax val="0"/>
          <dgm:bulletEnabled val="1"/>
        </dgm:presLayoutVars>
      </dgm:prSet>
      <dgm:spPr/>
    </dgm:pt>
    <dgm:pt modelId="{1978F47B-5A0A-408D-BD66-3B7CD225D600}" type="pres">
      <dgm:prSet presAssocID="{0D3D4E03-A216-4386-9BD8-A0495626F35C}" presName="spacer" presStyleCnt="0"/>
      <dgm:spPr/>
    </dgm:pt>
    <dgm:pt modelId="{A9E49C89-E7B6-4780-BCA6-20365429A53F}" type="pres">
      <dgm:prSet presAssocID="{CD4B27DC-231C-47EC-9A5F-E03AD4591A55}" presName="parentText" presStyleLbl="node1" presStyleIdx="1" presStyleCnt="2">
        <dgm:presLayoutVars>
          <dgm:chMax val="0"/>
          <dgm:bulletEnabled val="1"/>
        </dgm:presLayoutVars>
      </dgm:prSet>
      <dgm:spPr/>
    </dgm:pt>
  </dgm:ptLst>
  <dgm:cxnLst>
    <dgm:cxn modelId="{3609555F-495F-46E7-B132-44FA39384343}" type="presOf" srcId="{1C4F6F79-B40E-4A89-B3EB-AA456102CA61}" destId="{EF6C5F7A-F6F6-403B-93A0-EDB8EB923089}" srcOrd="0" destOrd="0" presId="urn:microsoft.com/office/officeart/2005/8/layout/vList2"/>
    <dgm:cxn modelId="{3FBB6F8C-05BE-44BD-9060-56EBB0123B69}" type="presOf" srcId="{630E74E0-4896-4C9D-A50E-440B79DF1508}" destId="{63744141-131E-4417-9C1C-0F48D24655BE}" srcOrd="0" destOrd="0" presId="urn:microsoft.com/office/officeart/2005/8/layout/vList2"/>
    <dgm:cxn modelId="{51DCA494-50BE-4ABA-807C-846D72982DF6}" type="presOf" srcId="{CD4B27DC-231C-47EC-9A5F-E03AD4591A55}" destId="{A9E49C89-E7B6-4780-BCA6-20365429A53F}" srcOrd="0" destOrd="0" presId="urn:microsoft.com/office/officeart/2005/8/layout/vList2"/>
    <dgm:cxn modelId="{309DCB9A-1491-4407-9787-51CF1EF29014}" srcId="{1C4F6F79-B40E-4A89-B3EB-AA456102CA61}" destId="{630E74E0-4896-4C9D-A50E-440B79DF1508}" srcOrd="0" destOrd="0" parTransId="{8DF5F1A1-BCA7-48B9-A138-C3E7B5F97ED3}" sibTransId="{0D3D4E03-A216-4386-9BD8-A0495626F35C}"/>
    <dgm:cxn modelId="{469647FF-7AD5-4E05-A235-20517B901485}" srcId="{1C4F6F79-B40E-4A89-B3EB-AA456102CA61}" destId="{CD4B27DC-231C-47EC-9A5F-E03AD4591A55}" srcOrd="1" destOrd="0" parTransId="{23F7296C-8B23-4BB2-B53D-A1FAADAA3F7D}" sibTransId="{59AD729A-869D-48B3-B8F9-CFFF2EAEA005}"/>
    <dgm:cxn modelId="{72AC44CD-2AB3-4679-9AAC-85367673CA87}" type="presParOf" srcId="{EF6C5F7A-F6F6-403B-93A0-EDB8EB923089}" destId="{63744141-131E-4417-9C1C-0F48D24655BE}" srcOrd="0" destOrd="0" presId="urn:microsoft.com/office/officeart/2005/8/layout/vList2"/>
    <dgm:cxn modelId="{D8A98EA4-F1D6-4BEF-89FF-212EDEC58660}" type="presParOf" srcId="{EF6C5F7A-F6F6-403B-93A0-EDB8EB923089}" destId="{1978F47B-5A0A-408D-BD66-3B7CD225D600}" srcOrd="1" destOrd="0" presId="urn:microsoft.com/office/officeart/2005/8/layout/vList2"/>
    <dgm:cxn modelId="{7ED5993C-48A4-46D1-AC75-A11D069B9D6E}" type="presParOf" srcId="{EF6C5F7A-F6F6-403B-93A0-EDB8EB923089}" destId="{A9E49C89-E7B6-4780-BCA6-20365429A53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744141-131E-4417-9C1C-0F48D24655BE}">
      <dsp:nvSpPr>
        <dsp:cNvPr id="0" name=""/>
        <dsp:cNvSpPr/>
      </dsp:nvSpPr>
      <dsp:spPr>
        <a:xfrm>
          <a:off x="0" y="32105"/>
          <a:ext cx="10515600" cy="210468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100000"/>
            </a:lnSpc>
            <a:spcBef>
              <a:spcPct val="0"/>
            </a:spcBef>
            <a:spcAft>
              <a:spcPct val="35000"/>
            </a:spcAft>
            <a:buNone/>
          </a:pPr>
          <a:r>
            <a:rPr lang="en-US" sz="2700" kern="1200" dirty="0"/>
            <a:t>Assange described WikiLeaks as an activist organization and said that "The method is transparency, the goal is justice". The motto was displayed on the WikiLeaks website when it first came online.</a:t>
          </a:r>
        </a:p>
      </dsp:txBody>
      <dsp:txXfrm>
        <a:off x="102742" y="134847"/>
        <a:ext cx="10310116" cy="1899199"/>
      </dsp:txXfrm>
    </dsp:sp>
    <dsp:sp modelId="{A9E49C89-E7B6-4780-BCA6-20365429A53F}">
      <dsp:nvSpPr>
        <dsp:cNvPr id="0" name=""/>
        <dsp:cNvSpPr/>
      </dsp:nvSpPr>
      <dsp:spPr>
        <a:xfrm>
          <a:off x="0" y="2214549"/>
          <a:ext cx="10515600" cy="2104683"/>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100000"/>
            </a:lnSpc>
            <a:spcBef>
              <a:spcPct val="0"/>
            </a:spcBef>
            <a:spcAft>
              <a:spcPct val="35000"/>
            </a:spcAft>
            <a:buNone/>
          </a:pPr>
          <a:r>
            <a:rPr lang="en-US" sz="2700" kern="1200" dirty="0">
              <a:latin typeface="Aptos Display" panose="020F0302020204030204"/>
            </a:rPr>
            <a:t>"</a:t>
          </a:r>
          <a:r>
            <a:rPr lang="en-US" sz="2700" kern="1200" dirty="0"/>
            <a:t>WikiLeaks is a giant library of the world's most persecuted documents. We give asylum to these documents, we analyze them, we promote them, and we obtain more</a:t>
          </a:r>
          <a:r>
            <a:rPr lang="en-US" sz="2700" kern="1200" dirty="0">
              <a:latin typeface="Aptos Display" panose="020F0302020204030204"/>
            </a:rPr>
            <a:t>."</a:t>
          </a:r>
          <a:r>
            <a:rPr lang="en-US" sz="2700" kern="1200" dirty="0"/>
            <a:t> - Julian Assange, Der Spiegel Interview</a:t>
          </a:r>
        </a:p>
      </dsp:txBody>
      <dsp:txXfrm>
        <a:off x="102742" y="2317291"/>
        <a:ext cx="10310116" cy="18991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u, marcatori și poză">
    <p:spTree>
      <p:nvGrpSpPr>
        <p:cNvPr id="1" name=""/>
        <p:cNvGrpSpPr/>
        <p:nvPr/>
      </p:nvGrpSpPr>
      <p:grpSpPr>
        <a:xfrm>
          <a:off x="0" y="0"/>
          <a:ext cx="0" cy="0"/>
          <a:chOff x="0" y="0"/>
          <a:chExt cx="0" cy="0"/>
        </a:xfrm>
      </p:grpSpPr>
      <p:sp>
        <p:nvSpPr>
          <p:cNvPr id="65" name="Cap de leopard pe un fundal negru"/>
          <p:cNvSpPr>
            <a:spLocks noGrp="1"/>
          </p:cNvSpPr>
          <p:nvPr>
            <p:ph type="pic" sz="half" idx="21"/>
          </p:nvPr>
        </p:nvSpPr>
        <p:spPr>
          <a:xfrm>
            <a:off x="6661150" y="1092200"/>
            <a:ext cx="5759803" cy="5378061"/>
          </a:xfrm>
          <a:prstGeom prst="rect">
            <a:avLst/>
          </a:prstGeom>
          <a:ln w="25400"/>
          <a:effectLst>
            <a:outerShdw blurRad="254000" dist="127000" dir="5400000" rotWithShape="0">
              <a:srgbClr val="000000">
                <a:alpha val="70000"/>
              </a:srgbClr>
            </a:outerShdw>
          </a:effectLst>
        </p:spPr>
        <p:txBody>
          <a:bodyPr lIns="91439" tIns="45719" rIns="91439" bIns="45719" anchor="t">
            <a:noAutofit/>
          </a:bodyPr>
          <a:lstStyle/>
          <a:p>
            <a:endParaRPr/>
          </a:p>
        </p:txBody>
      </p:sp>
      <p:sp>
        <p:nvSpPr>
          <p:cNvPr id="66" name="Text titlu"/>
          <p:cNvSpPr txBox="1">
            <a:spLocks noGrp="1"/>
          </p:cNvSpPr>
          <p:nvPr>
            <p:ph type="title"/>
          </p:nvPr>
        </p:nvSpPr>
        <p:spPr>
          <a:xfrm>
            <a:off x="717550" y="501650"/>
            <a:ext cx="10763250" cy="1104900"/>
          </a:xfrm>
          <a:prstGeom prst="rect">
            <a:avLst/>
          </a:prstGeom>
        </p:spPr>
        <p:txBody>
          <a:bodyPr/>
          <a:lstStyle/>
          <a:p>
            <a:r>
              <a:t>Text titlu</a:t>
            </a:r>
          </a:p>
        </p:txBody>
      </p:sp>
      <p:sp>
        <p:nvSpPr>
          <p:cNvPr id="67" name="Nivel corp unu…"/>
          <p:cNvSpPr txBox="1">
            <a:spLocks noGrp="1"/>
          </p:cNvSpPr>
          <p:nvPr>
            <p:ph type="body" sz="half" idx="1"/>
          </p:nvPr>
        </p:nvSpPr>
        <p:spPr>
          <a:xfrm>
            <a:off x="711200" y="1651000"/>
            <a:ext cx="5054600" cy="4699000"/>
          </a:xfrm>
          <a:prstGeom prst="rect">
            <a:avLst/>
          </a:prstGeom>
        </p:spPr>
        <p:txBody>
          <a:bodyPr/>
          <a:lstStyle>
            <a:lvl1pPr marL="228600" indent="-228600">
              <a:spcBef>
                <a:spcPts val="2250"/>
              </a:spcBef>
              <a:defRPr sz="1900"/>
            </a:lvl1pPr>
            <a:lvl2pPr marL="457200" indent="-228600">
              <a:spcBef>
                <a:spcPts val="2250"/>
              </a:spcBef>
              <a:defRPr sz="1900"/>
            </a:lvl2pPr>
            <a:lvl3pPr marL="685800" indent="-228600">
              <a:spcBef>
                <a:spcPts val="2250"/>
              </a:spcBef>
              <a:defRPr sz="1900"/>
            </a:lvl3pPr>
            <a:lvl4pPr marL="914400" indent="-228600">
              <a:spcBef>
                <a:spcPts val="2250"/>
              </a:spcBef>
              <a:defRPr sz="1900"/>
            </a:lvl4pPr>
            <a:lvl5pPr marL="1143000" indent="-228600">
              <a:spcBef>
                <a:spcPts val="2250"/>
              </a:spcBef>
              <a:defRPr sz="1900"/>
            </a:lvl5pPr>
          </a:lstStyle>
          <a:p>
            <a:r>
              <a:t>Nivel corp unu</a:t>
            </a:r>
          </a:p>
          <a:p>
            <a:pPr lvl="1"/>
            <a:r>
              <a:t>Nivel corp doi</a:t>
            </a:r>
          </a:p>
          <a:p>
            <a:pPr lvl="2"/>
            <a:r>
              <a:t>Nivel corp trei</a:t>
            </a:r>
          </a:p>
          <a:p>
            <a:pPr lvl="3"/>
            <a:r>
              <a:t>Nivel corp patru</a:t>
            </a:r>
          </a:p>
          <a:p>
            <a:pPr lvl="4"/>
            <a:r>
              <a:t>Nivel corp cinci</a:t>
            </a:r>
          </a:p>
        </p:txBody>
      </p:sp>
      <p:sp>
        <p:nvSpPr>
          <p:cNvPr id="68" name="Număr diapozitiv"/>
          <p:cNvSpPr txBox="1">
            <a:spLocks noGrp="1"/>
          </p:cNvSpPr>
          <p:nvPr>
            <p:ph type="sldNum" sz="quarter" idx="2"/>
          </p:nvPr>
        </p:nvSpPr>
        <p:spPr>
          <a:prstGeom prst="rect">
            <a:avLst/>
          </a:prstGeom>
        </p:spPr>
        <p:txBody>
          <a:bodyPr/>
          <a:lstStyle/>
          <a:p>
            <a:pPr>
              <a:defRPr>
                <a:effectLst/>
              </a:defRPr>
            </a:pPr>
            <a:fld id="{86CB4B4D-7CA3-9044-876B-883B54F8677D}" type="slidenum">
              <a:rPr/>
              <a:pPr>
                <a:defRPr>
                  <a:effectLst/>
                </a:defRPr>
              </a:pPr>
              <a:t>‹#›</a:t>
            </a:fld>
            <a:endParaRPr/>
          </a:p>
        </p:txBody>
      </p:sp>
    </p:spTree>
    <p:extLst>
      <p:ext uri="{BB962C8B-B14F-4D97-AF65-F5344CB8AC3E}">
        <p14:creationId xmlns:p14="http://schemas.microsoft.com/office/powerpoint/2010/main" val="3711629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3"/>
            <a:ext cx="8876022" cy="3744209"/>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5"/>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3/29/2024</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082232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3/29/2024</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277077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5"/>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3/29/2024</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800227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1" y="2168278"/>
            <a:ext cx="4702921"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1" y="2168278"/>
            <a:ext cx="4782699"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3/29/2024</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3206243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1" y="365126"/>
            <a:ext cx="9753599" cy="15779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2"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3/29/2024</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52246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1" y="365126"/>
            <a:ext cx="9493249" cy="15779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3/29/2024</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459803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3/29/2024</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239647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6"/>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3/29/2024</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4856117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1" y="457200"/>
            <a:ext cx="3932349" cy="2852670"/>
          </a:xfrm>
        </p:spPr>
        <p:txBody>
          <a:bodyPr anchor="b">
            <a:noAutofit/>
          </a:bodyPr>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1"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3/29/2024</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3316962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3/29/2024</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265712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9" y="854170"/>
            <a:ext cx="2674301" cy="532279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70"/>
            <a:ext cx="7886700" cy="532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3/29/2024</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034229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3/29/2024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1" y="365126"/>
            <a:ext cx="9493249" cy="15779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50"/>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3/29/2024</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7"/>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1" y="6356350"/>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3494713243"/>
      </p:ext>
    </p:extLst>
  </p:cSld>
  <p:clrMap bg1="dk1" tx1="lt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14.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xml"/><Relationship Id="rId5" Type="http://schemas.openxmlformats.org/officeDocument/2006/relationships/image" Target="../media/image25.jpe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36390" y="315804"/>
            <a:ext cx="6195953" cy="2966720"/>
          </a:xfrm>
        </p:spPr>
        <p:txBody>
          <a:bodyPr>
            <a:noAutofit/>
          </a:bodyPr>
          <a:lstStyle/>
          <a:p>
            <a:pPr algn="l"/>
            <a:r>
              <a:rPr lang="en-US" sz="4200" dirty="0">
                <a:solidFill>
                  <a:schemeClr val="bg1"/>
                </a:solidFill>
              </a:rPr>
              <a:t>WikiLeaks – The Fifth Estate: Redefining Journalism in the Digital Age</a:t>
            </a:r>
          </a:p>
        </p:txBody>
      </p:sp>
      <p:sp>
        <p:nvSpPr>
          <p:cNvPr id="3" name="Subtitle 2"/>
          <p:cNvSpPr>
            <a:spLocks noGrp="1"/>
          </p:cNvSpPr>
          <p:nvPr>
            <p:ph type="subTitle" idx="1"/>
          </p:nvPr>
        </p:nvSpPr>
        <p:spPr>
          <a:xfrm>
            <a:off x="908454" y="4487856"/>
            <a:ext cx="4056700" cy="954722"/>
          </a:xfrm>
        </p:spPr>
        <p:txBody>
          <a:bodyPr vert="horz" lIns="91440" tIns="45720" rIns="91440" bIns="45720" rtlCol="0" anchor="t">
            <a:normAutofit/>
          </a:bodyPr>
          <a:lstStyle/>
          <a:p>
            <a:pPr algn="l"/>
            <a:r>
              <a:rPr lang="en-US" sz="2000" err="1">
                <a:solidFill>
                  <a:schemeClr val="bg1"/>
                </a:solidFill>
              </a:rPr>
              <a:t>Sarighioleanu</a:t>
            </a:r>
            <a:r>
              <a:rPr lang="en-US" sz="2000">
                <a:solidFill>
                  <a:schemeClr val="bg1"/>
                </a:solidFill>
              </a:rPr>
              <a:t> Sebastian-Laurențiu</a:t>
            </a:r>
          </a:p>
          <a:p>
            <a:pPr algn="l"/>
            <a:r>
              <a:rPr lang="en-US" sz="2000">
                <a:solidFill>
                  <a:schemeClr val="bg1"/>
                </a:solidFill>
              </a:rPr>
              <a:t>Ungureanu Matei-Ștefan</a:t>
            </a:r>
          </a:p>
        </p:txBody>
      </p:sp>
      <p:pic>
        <p:nvPicPr>
          <p:cNvPr id="43" name="Picture 42" descr="WikiLeaks' War on Secrecy: Truth's Consequences | TIME">
            <a:extLst>
              <a:ext uri="{FF2B5EF4-FFF2-40B4-BE49-F238E27FC236}">
                <a16:creationId xmlns:a16="http://schemas.microsoft.com/office/drawing/2014/main" id="{DCF7BCF7-B04F-0DF9-FDBB-C90BB3F792C9}"/>
              </a:ext>
            </a:extLst>
          </p:cNvPr>
          <p:cNvPicPr>
            <a:picLocks noChangeAspect="1"/>
          </p:cNvPicPr>
          <p:nvPr/>
        </p:nvPicPr>
        <p:blipFill rotWithShape="1">
          <a:blip r:embed="rId2">
            <a:alphaModFix/>
          </a:blip>
          <a:srcRect l="404"/>
          <a:stretch/>
        </p:blipFill>
        <p:spPr>
          <a:xfrm>
            <a:off x="7115177" y="115193"/>
            <a:ext cx="4950618" cy="6627614"/>
          </a:xfrm>
          <a:prstGeom prst="rect">
            <a:avLst/>
          </a:prstGeom>
        </p:spPr>
      </p:pic>
      <p:cxnSp>
        <p:nvCxnSpPr>
          <p:cNvPr id="50" name="Straight Connector 49">
            <a:extLst>
              <a:ext uri="{FF2B5EF4-FFF2-40B4-BE49-F238E27FC236}">
                <a16:creationId xmlns:a16="http://schemas.microsoft.com/office/drawing/2014/main" id="{AC65C03C-3F17-45DC-A1B9-35ACA43397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5176" y="115193"/>
            <a:ext cx="0" cy="6627614"/>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A4A161CC-6DC5-4863-B213-94529D6E06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0" name="Straight Connector 39">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6" name="Oval 45">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Protestors complain about the government's handling of the financial crisis in 2008">
            <a:extLst>
              <a:ext uri="{FF2B5EF4-FFF2-40B4-BE49-F238E27FC236}">
                <a16:creationId xmlns:a16="http://schemas.microsoft.com/office/drawing/2014/main" id="{8451F873-60F4-0537-BF58-BEAEC549AC7F}"/>
              </a:ext>
            </a:extLst>
          </p:cNvPr>
          <p:cNvPicPr>
            <a:picLocks noChangeAspect="1"/>
          </p:cNvPicPr>
          <p:nvPr/>
        </p:nvPicPr>
        <p:blipFill>
          <a:blip r:embed="rId2"/>
          <a:stretch>
            <a:fillRect/>
          </a:stretch>
        </p:blipFill>
        <p:spPr>
          <a:xfrm>
            <a:off x="630313" y="338510"/>
            <a:ext cx="5330898" cy="2998630"/>
          </a:xfrm>
          <a:prstGeom prst="rect">
            <a:avLst/>
          </a:prstGeom>
        </p:spPr>
      </p:pic>
      <p:sp>
        <p:nvSpPr>
          <p:cNvPr id="53" name="Rectangle 5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6" name="Straight Connector 5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Content Placeholder 3" descr="A blue and black logo&#10;&#10;Description automatically generated">
            <a:extLst>
              <a:ext uri="{FF2B5EF4-FFF2-40B4-BE49-F238E27FC236}">
                <a16:creationId xmlns:a16="http://schemas.microsoft.com/office/drawing/2014/main" id="{E1870F92-D223-868A-F30D-ABF90AD3C4F6}"/>
              </a:ext>
            </a:extLst>
          </p:cNvPr>
          <p:cNvPicPr>
            <a:picLocks noGrp="1" noChangeAspect="1"/>
          </p:cNvPicPr>
          <p:nvPr>
            <p:ph idx="1"/>
          </p:nvPr>
        </p:nvPicPr>
        <p:blipFill>
          <a:blip r:embed="rId3"/>
          <a:stretch>
            <a:fillRect/>
          </a:stretch>
        </p:blipFill>
        <p:spPr>
          <a:xfrm>
            <a:off x="6149111" y="338510"/>
            <a:ext cx="5330898" cy="2985302"/>
          </a:xfrm>
          <a:prstGeom prst="rect">
            <a:avLst/>
          </a:prstGeom>
        </p:spPr>
      </p:pic>
      <p:sp>
        <p:nvSpPr>
          <p:cNvPr id="61" name="Rectangle 6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6" y="5940561"/>
            <a:ext cx="1285875" cy="549007"/>
            <a:chOff x="7029447" y="3514725"/>
            <a:chExt cx="1285875" cy="549007"/>
          </a:xfrm>
        </p:grpSpPr>
        <p:cxnSp>
          <p:nvCxnSpPr>
            <p:cNvPr id="64" name="Straight Connector 6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D65CB3F-3A3F-EC7D-0267-9928847FD120}"/>
              </a:ext>
            </a:extLst>
          </p:cNvPr>
          <p:cNvSpPr>
            <a:spLocks noGrp="1"/>
          </p:cNvSpPr>
          <p:nvPr>
            <p:ph type="title"/>
          </p:nvPr>
        </p:nvSpPr>
        <p:spPr>
          <a:xfrm>
            <a:off x="630936" y="4018137"/>
            <a:ext cx="4651076" cy="2129586"/>
          </a:xfrm>
          <a:noFill/>
        </p:spPr>
        <p:txBody>
          <a:bodyPr vert="horz" lIns="91440" tIns="45720" rIns="91440" bIns="45720" rtlCol="0" anchor="t">
            <a:normAutofit/>
          </a:bodyPr>
          <a:lstStyle/>
          <a:p>
            <a:r>
              <a:rPr lang="en-US" sz="4800">
                <a:solidFill>
                  <a:schemeClr val="bg1"/>
                </a:solidFill>
              </a:rPr>
              <a:t>Icelandic Bank Files</a:t>
            </a:r>
          </a:p>
        </p:txBody>
      </p:sp>
      <p:sp>
        <p:nvSpPr>
          <p:cNvPr id="7" name="TextBox 6">
            <a:extLst>
              <a:ext uri="{FF2B5EF4-FFF2-40B4-BE49-F238E27FC236}">
                <a16:creationId xmlns:a16="http://schemas.microsoft.com/office/drawing/2014/main" id="{FBB48A7E-DA95-87F3-363C-35477F14507A}"/>
              </a:ext>
            </a:extLst>
          </p:cNvPr>
          <p:cNvSpPr txBox="1"/>
          <p:nvPr/>
        </p:nvSpPr>
        <p:spPr>
          <a:xfrm>
            <a:off x="5486080" y="4018143"/>
            <a:ext cx="5994666" cy="2129599"/>
          </a:xfrm>
          <a:prstGeom prst="rect">
            <a:avLst/>
          </a:prstGeom>
          <a:noFill/>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a:solidFill>
                  <a:schemeClr val="bg1"/>
                </a:solidFill>
              </a:rPr>
              <a:t>"Icelandic Bank Files" is a series of confidential documents that were leaked in 2008 and 2009 during Iceland's financial crisis.</a:t>
            </a:r>
          </a:p>
        </p:txBody>
      </p:sp>
    </p:spTree>
    <p:extLst>
      <p:ext uri="{BB962C8B-B14F-4D97-AF65-F5344CB8AC3E}">
        <p14:creationId xmlns:p14="http://schemas.microsoft.com/office/powerpoint/2010/main" val="1437569579"/>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O imagine care conține text, persoană, de interior, ziar&#10;&#10;Descriere generată automat">
            <a:extLst>
              <a:ext uri="{FF2B5EF4-FFF2-40B4-BE49-F238E27FC236}">
                <a16:creationId xmlns:a16="http://schemas.microsoft.com/office/drawing/2014/main" id="{ED904CFC-70D9-4727-CCE5-9C924BCA20D1}"/>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DCE774C-322D-A836-884F-CA79C5C12FB7}"/>
              </a:ext>
            </a:extLst>
          </p:cNvPr>
          <p:cNvSpPr txBox="1"/>
          <p:nvPr/>
        </p:nvSpPr>
        <p:spPr>
          <a:xfrm>
            <a:off x="1652504" y="5324435"/>
            <a:ext cx="8615033"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ro-RO" sz="4000" b="1" baseline="0">
                <a:latin typeface="Helvetica Neue"/>
              </a:rPr>
              <a:t>The </a:t>
            </a:r>
            <a:r>
              <a:rPr lang="ro-RO" sz="4000" b="1" baseline="0" err="1">
                <a:latin typeface="Helvetica Neue"/>
              </a:rPr>
              <a:t>biggest</a:t>
            </a:r>
            <a:r>
              <a:rPr lang="ro-RO" sz="4000" b="1" baseline="0">
                <a:latin typeface="Helvetica Neue"/>
              </a:rPr>
              <a:t> </a:t>
            </a:r>
            <a:r>
              <a:rPr lang="ro-RO" sz="4000" b="1" baseline="0" err="1">
                <a:latin typeface="Helvetica Neue"/>
              </a:rPr>
              <a:t>military</a:t>
            </a:r>
            <a:r>
              <a:rPr lang="ro-RO" sz="4000" b="1" baseline="0">
                <a:latin typeface="Helvetica Neue"/>
              </a:rPr>
              <a:t> </a:t>
            </a:r>
            <a:r>
              <a:rPr lang="ro-RO" sz="4000" b="1" baseline="0" err="1">
                <a:latin typeface="Helvetica Neue"/>
              </a:rPr>
              <a:t>leak</a:t>
            </a:r>
            <a:r>
              <a:rPr lang="ro-RO" sz="4000" b="1" baseline="0">
                <a:latin typeface="Helvetica Neue"/>
              </a:rPr>
              <a:t> in </a:t>
            </a:r>
            <a:r>
              <a:rPr lang="ro-RO" sz="4000" b="1" baseline="0" err="1">
                <a:latin typeface="Helvetica Neue"/>
              </a:rPr>
              <a:t>history</a:t>
            </a:r>
            <a:r>
              <a:rPr lang="ro-RO" sz="4000">
                <a:latin typeface="Helvetica Neue"/>
                <a:ea typeface="Helvetica Neue"/>
                <a:cs typeface="Helvetica Neue"/>
              </a:rPr>
              <a:t>​</a:t>
            </a:r>
            <a:endParaRPr lang="en-US" sz="4000"/>
          </a:p>
        </p:txBody>
      </p:sp>
    </p:spTree>
    <p:extLst>
      <p:ext uri="{BB962C8B-B14F-4D97-AF65-F5344CB8AC3E}">
        <p14:creationId xmlns:p14="http://schemas.microsoft.com/office/powerpoint/2010/main" val="10382881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36B1093-F166-4134-8A16-6427E87F3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F9823747-7944-4F43-90FA-AAD54C345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616" y="0"/>
            <a:ext cx="4854166" cy="6858000"/>
          </a:xfrm>
          <a:custGeom>
            <a:avLst/>
            <a:gdLst>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9468 w 6128435"/>
              <a:gd name="connsiteY113" fmla="*/ 4200916 h 6858000"/>
              <a:gd name="connsiteX114" fmla="*/ 5917114 w 6128435"/>
              <a:gd name="connsiteY114" fmla="*/ 4213096 h 6858000"/>
              <a:gd name="connsiteX115" fmla="*/ 5921153 w 6128435"/>
              <a:gd name="connsiteY115" fmla="*/ 4236222 h 6858000"/>
              <a:gd name="connsiteX116" fmla="*/ 5924233 w 6128435"/>
              <a:gd name="connsiteY116" fmla="*/ 4242060 h 6858000"/>
              <a:gd name="connsiteX117" fmla="*/ 5923742 w 6128435"/>
              <a:gd name="connsiteY117" fmla="*/ 4265435 h 6858000"/>
              <a:gd name="connsiteX118" fmla="*/ 5928910 w 6128435"/>
              <a:gd name="connsiteY118" fmla="*/ 4300973 h 6858000"/>
              <a:gd name="connsiteX119" fmla="*/ 5939320 w 6128435"/>
              <a:gd name="connsiteY119" fmla="*/ 4340435 h 6858000"/>
              <a:gd name="connsiteX120" fmla="*/ 5936924 w 6128435"/>
              <a:gd name="connsiteY120" fmla="*/ 4353034 h 6858000"/>
              <a:gd name="connsiteX121" fmla="*/ 5946705 w 6128435"/>
              <a:gd name="connsiteY121" fmla="*/ 4428051 h 6858000"/>
              <a:gd name="connsiteX122" fmla="*/ 5949261 w 6128435"/>
              <a:gd name="connsiteY122" fmla="*/ 4449185 h 6858000"/>
              <a:gd name="connsiteX123" fmla="*/ 5957504 w 6128435"/>
              <a:gd name="connsiteY123" fmla="*/ 4465911 h 6858000"/>
              <a:gd name="connsiteX124" fmla="*/ 5964689 w 6128435"/>
              <a:gd name="connsiteY124" fmla="*/ 4468532 h 6858000"/>
              <a:gd name="connsiteX125" fmla="*/ 5967062 w 6128435"/>
              <a:gd name="connsiteY125" fmla="*/ 4479923 h 6858000"/>
              <a:gd name="connsiteX126" fmla="*/ 5968960 w 6128435"/>
              <a:gd name="connsiteY126" fmla="*/ 4482655 h 6858000"/>
              <a:gd name="connsiteX127" fmla="*/ 5978567 w 6128435"/>
              <a:gd name="connsiteY127" fmla="*/ 4498605 h 6858000"/>
              <a:gd name="connsiteX128" fmla="*/ 5967676 w 6128435"/>
              <a:gd name="connsiteY128" fmla="*/ 4540140 h 6858000"/>
              <a:gd name="connsiteX129" fmla="*/ 5980106 w 6128435"/>
              <a:gd name="connsiteY129" fmla="*/ 4585087 h 6858000"/>
              <a:gd name="connsiteX130" fmla="*/ 5986918 w 6128435"/>
              <a:gd name="connsiteY130" fmla="*/ 4764836 h 6858000"/>
              <a:gd name="connsiteX131" fmla="*/ 6013516 w 6128435"/>
              <a:gd name="connsiteY131" fmla="*/ 4786619 h 6858000"/>
              <a:gd name="connsiteX132" fmla="*/ 6025404 w 6128435"/>
              <a:gd name="connsiteY132" fmla="*/ 4858148 h 6858000"/>
              <a:gd name="connsiteX133" fmla="*/ 6007749 w 6128435"/>
              <a:gd name="connsiteY133" fmla="*/ 4964715 h 6858000"/>
              <a:gd name="connsiteX134" fmla="*/ 6005269 w 6128435"/>
              <a:gd name="connsiteY134" fmla="*/ 5150567 h 6858000"/>
              <a:gd name="connsiteX135" fmla="*/ 6001127 w 6128435"/>
              <a:gd name="connsiteY135" fmla="*/ 5164609 h 6858000"/>
              <a:gd name="connsiteX136" fmla="*/ 5996647 w 6128435"/>
              <a:gd name="connsiteY136" fmla="*/ 5185640 h 6858000"/>
              <a:gd name="connsiteX137" fmla="*/ 5998514 w 6128435"/>
              <a:gd name="connsiteY137" fmla="*/ 5189673 h 6858000"/>
              <a:gd name="connsiteX138" fmla="*/ 5995970 w 6128435"/>
              <a:gd name="connsiteY138" fmla="*/ 5221547 h 6858000"/>
              <a:gd name="connsiteX139" fmla="*/ 5997218 w 6128435"/>
              <a:gd name="connsiteY139" fmla="*/ 5222031 h 6858000"/>
              <a:gd name="connsiteX140" fmla="*/ 6002116 w 6128435"/>
              <a:gd name="connsiteY140" fmla="*/ 5231223 h 6858000"/>
              <a:gd name="connsiteX141" fmla="*/ 6008541 w 6128435"/>
              <a:gd name="connsiteY141" fmla="*/ 5248680 h 6858000"/>
              <a:gd name="connsiteX142" fmla="*/ 6039260 w 6128435"/>
              <a:gd name="connsiteY142" fmla="*/ 5289518 h 6858000"/>
              <a:gd name="connsiteX143" fmla="*/ 6036748 w 6128435"/>
              <a:gd name="connsiteY143" fmla="*/ 5322752 h 6858000"/>
              <a:gd name="connsiteX144" fmla="*/ 6036943 w 6128435"/>
              <a:gd name="connsiteY144" fmla="*/ 5329480 h 6858000"/>
              <a:gd name="connsiteX145" fmla="*/ 6037236 w 6128435"/>
              <a:gd name="connsiteY145" fmla="*/ 5329634 h 6858000"/>
              <a:gd name="connsiteX146" fmla="*/ 6038019 w 6128435"/>
              <a:gd name="connsiteY146" fmla="*/ 5336764 h 6858000"/>
              <a:gd name="connsiteX147" fmla="*/ 6037298 w 6128435"/>
              <a:gd name="connsiteY147" fmla="*/ 5341753 h 6858000"/>
              <a:gd name="connsiteX148" fmla="*/ 6037677 w 6128435"/>
              <a:gd name="connsiteY148" fmla="*/ 5354807 h 6858000"/>
              <a:gd name="connsiteX149" fmla="*/ 6039728 w 6128435"/>
              <a:gd name="connsiteY149" fmla="*/ 5359416 h 6858000"/>
              <a:gd name="connsiteX150" fmla="*/ 6043311 w 6128435"/>
              <a:gd name="connsiteY150" fmla="*/ 5361407 h 6858000"/>
              <a:gd name="connsiteX151" fmla="*/ 6042954 w 6128435"/>
              <a:gd name="connsiteY151" fmla="*/ 5362576 h 6858000"/>
              <a:gd name="connsiteX152" fmla="*/ 6053435 w 6128435"/>
              <a:gd name="connsiteY152" fmla="*/ 5387547 h 6858000"/>
              <a:gd name="connsiteX153" fmla="*/ 6065933 w 6128435"/>
              <a:gd name="connsiteY153" fmla="*/ 5443002 h 6858000"/>
              <a:gd name="connsiteX154" fmla="*/ 6068640 w 6128435"/>
              <a:gd name="connsiteY154" fmla="*/ 5474503 h 6858000"/>
              <a:gd name="connsiteX155" fmla="*/ 6080922 w 6128435"/>
              <a:gd name="connsiteY155" fmla="*/ 5561070 h 6858000"/>
              <a:gd name="connsiteX156" fmla="*/ 6096949 w 6128435"/>
              <a:gd name="connsiteY156" fmla="*/ 5648179 h 6858000"/>
              <a:gd name="connsiteX157" fmla="*/ 6125703 w 6128435"/>
              <a:gd name="connsiteY157" fmla="*/ 5692894 h 6858000"/>
              <a:gd name="connsiteX158" fmla="*/ 6126670 w 6128435"/>
              <a:gd name="connsiteY158" fmla="*/ 5697882 h 6858000"/>
              <a:gd name="connsiteX159" fmla="*/ 6124061 w 6128435"/>
              <a:gd name="connsiteY159" fmla="*/ 5710294 h 6858000"/>
              <a:gd name="connsiteX160" fmla="*/ 6122213 w 6128435"/>
              <a:gd name="connsiteY160" fmla="*/ 5714762 h 6858000"/>
              <a:gd name="connsiteX161" fmla="*/ 6121353 w 6128435"/>
              <a:gd name="connsiteY161" fmla="*/ 5721725 h 6858000"/>
              <a:gd name="connsiteX162" fmla="*/ 6121607 w 6128435"/>
              <a:gd name="connsiteY162" fmla="*/ 5721959 h 6858000"/>
              <a:gd name="connsiteX163" fmla="*/ 6120262 w 6128435"/>
              <a:gd name="connsiteY163" fmla="*/ 5728358 h 6858000"/>
              <a:gd name="connsiteX164" fmla="*/ 6110194 w 6128435"/>
              <a:gd name="connsiteY164" fmla="*/ 5758853 h 6858000"/>
              <a:gd name="connsiteX165" fmla="*/ 6127519 w 6128435"/>
              <a:gd name="connsiteY165" fmla="*/ 5865775 h 6858000"/>
              <a:gd name="connsiteX166" fmla="*/ 6128435 w 6128435"/>
              <a:gd name="connsiteY166" fmla="*/ 5870164 h 6858000"/>
              <a:gd name="connsiteX167" fmla="*/ 6119217 w 6128435"/>
              <a:gd name="connsiteY167" fmla="*/ 5888542 h 6858000"/>
              <a:gd name="connsiteX168" fmla="*/ 6115966 w 6128435"/>
              <a:gd name="connsiteY168" fmla="*/ 5898387 h 6858000"/>
              <a:gd name="connsiteX169" fmla="*/ 6111924 w 6128435"/>
              <a:gd name="connsiteY169" fmla="*/ 5900444 h 6858000"/>
              <a:gd name="connsiteX170" fmla="*/ 6108716 w 6128435"/>
              <a:gd name="connsiteY170" fmla="*/ 5915345 h 6858000"/>
              <a:gd name="connsiteX171" fmla="*/ 6109524 w 6128435"/>
              <a:gd name="connsiteY171" fmla="*/ 5917328 h 6858000"/>
              <a:gd name="connsiteX172" fmla="*/ 6102493 w 6128435"/>
              <a:gd name="connsiteY172" fmla="*/ 5928602 h 6858000"/>
              <a:gd name="connsiteX173" fmla="*/ 6056863 w 6128435"/>
              <a:gd name="connsiteY173" fmla="*/ 6000643 h 6858000"/>
              <a:gd name="connsiteX174" fmla="*/ 6045436 w 6128435"/>
              <a:gd name="connsiteY174" fmla="*/ 6124480 h 6858000"/>
              <a:gd name="connsiteX175" fmla="*/ 6030489 w 6128435"/>
              <a:gd name="connsiteY175" fmla="*/ 6317666 h 6858000"/>
              <a:gd name="connsiteX176" fmla="*/ 6007492 w 6128435"/>
              <a:gd name="connsiteY176" fmla="*/ 6440818 h 6858000"/>
              <a:gd name="connsiteX177" fmla="*/ 6009467 w 6128435"/>
              <a:gd name="connsiteY177" fmla="*/ 6487076 h 6858000"/>
              <a:gd name="connsiteX178" fmla="*/ 5995064 w 6128435"/>
              <a:gd name="connsiteY178" fmla="*/ 6540791 h 6858000"/>
              <a:gd name="connsiteX179" fmla="*/ 5996309 w 6128435"/>
              <a:gd name="connsiteY179" fmla="*/ 6543961 h 6858000"/>
              <a:gd name="connsiteX180" fmla="*/ 5996048 w 6128435"/>
              <a:gd name="connsiteY180" fmla="*/ 6555444 h 6858000"/>
              <a:gd name="connsiteX181" fmla="*/ 6002524 w 6128435"/>
              <a:gd name="connsiteY181" fmla="*/ 6560188 h 6858000"/>
              <a:gd name="connsiteX182" fmla="*/ 6006823 w 6128435"/>
              <a:gd name="connsiteY182" fmla="*/ 6578546 h 6858000"/>
              <a:gd name="connsiteX183" fmla="*/ 6004510 w 6128435"/>
              <a:gd name="connsiteY183" fmla="*/ 6599256 h 6858000"/>
              <a:gd name="connsiteX184" fmla="*/ 5986207 w 6128435"/>
              <a:gd name="connsiteY184" fmla="*/ 6695855 h 6858000"/>
              <a:gd name="connsiteX185" fmla="*/ 5979428 w 6128435"/>
              <a:gd name="connsiteY185" fmla="*/ 6754678 h 6858000"/>
              <a:gd name="connsiteX186" fmla="*/ 5983398 w 6128435"/>
              <a:gd name="connsiteY186" fmla="*/ 6778641 h 6858000"/>
              <a:gd name="connsiteX187" fmla="*/ 5984543 w 6128435"/>
              <a:gd name="connsiteY187" fmla="*/ 6811016 h 6858000"/>
              <a:gd name="connsiteX188" fmla="*/ 5981802 w 6128435"/>
              <a:gd name="connsiteY188" fmla="*/ 6838578 h 6858000"/>
              <a:gd name="connsiteX189" fmla="*/ 5979671 w 6128435"/>
              <a:gd name="connsiteY189" fmla="*/ 6858000 h 6858000"/>
              <a:gd name="connsiteX190" fmla="*/ 0 w 6128435"/>
              <a:gd name="connsiteY190" fmla="*/ 685800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36924 w 6128435"/>
              <a:gd name="connsiteY119" fmla="*/ 4353034 h 6858000"/>
              <a:gd name="connsiteX120" fmla="*/ 5946705 w 6128435"/>
              <a:gd name="connsiteY120" fmla="*/ 4428051 h 6858000"/>
              <a:gd name="connsiteX121" fmla="*/ 5949261 w 6128435"/>
              <a:gd name="connsiteY121" fmla="*/ 4449185 h 6858000"/>
              <a:gd name="connsiteX122" fmla="*/ 5957504 w 6128435"/>
              <a:gd name="connsiteY122" fmla="*/ 4465911 h 6858000"/>
              <a:gd name="connsiteX123" fmla="*/ 5964689 w 6128435"/>
              <a:gd name="connsiteY123" fmla="*/ 4468532 h 6858000"/>
              <a:gd name="connsiteX124" fmla="*/ 5967062 w 6128435"/>
              <a:gd name="connsiteY124" fmla="*/ 4479923 h 6858000"/>
              <a:gd name="connsiteX125" fmla="*/ 5968960 w 6128435"/>
              <a:gd name="connsiteY125" fmla="*/ 4482655 h 6858000"/>
              <a:gd name="connsiteX126" fmla="*/ 5978567 w 6128435"/>
              <a:gd name="connsiteY126" fmla="*/ 4498605 h 6858000"/>
              <a:gd name="connsiteX127" fmla="*/ 5967676 w 6128435"/>
              <a:gd name="connsiteY127" fmla="*/ 4540140 h 6858000"/>
              <a:gd name="connsiteX128" fmla="*/ 5980106 w 6128435"/>
              <a:gd name="connsiteY128" fmla="*/ 4585087 h 6858000"/>
              <a:gd name="connsiteX129" fmla="*/ 5986918 w 6128435"/>
              <a:gd name="connsiteY129" fmla="*/ 4764836 h 6858000"/>
              <a:gd name="connsiteX130" fmla="*/ 6013516 w 6128435"/>
              <a:gd name="connsiteY130" fmla="*/ 4786619 h 6858000"/>
              <a:gd name="connsiteX131" fmla="*/ 6025404 w 6128435"/>
              <a:gd name="connsiteY131" fmla="*/ 4858148 h 6858000"/>
              <a:gd name="connsiteX132" fmla="*/ 6007749 w 6128435"/>
              <a:gd name="connsiteY132" fmla="*/ 4964715 h 6858000"/>
              <a:gd name="connsiteX133" fmla="*/ 6005269 w 6128435"/>
              <a:gd name="connsiteY133" fmla="*/ 5150567 h 6858000"/>
              <a:gd name="connsiteX134" fmla="*/ 6001127 w 6128435"/>
              <a:gd name="connsiteY134" fmla="*/ 5164609 h 6858000"/>
              <a:gd name="connsiteX135" fmla="*/ 5996647 w 6128435"/>
              <a:gd name="connsiteY135" fmla="*/ 5185640 h 6858000"/>
              <a:gd name="connsiteX136" fmla="*/ 5998514 w 6128435"/>
              <a:gd name="connsiteY136" fmla="*/ 5189673 h 6858000"/>
              <a:gd name="connsiteX137" fmla="*/ 5995970 w 6128435"/>
              <a:gd name="connsiteY137" fmla="*/ 5221547 h 6858000"/>
              <a:gd name="connsiteX138" fmla="*/ 5997218 w 6128435"/>
              <a:gd name="connsiteY138" fmla="*/ 5222031 h 6858000"/>
              <a:gd name="connsiteX139" fmla="*/ 6002116 w 6128435"/>
              <a:gd name="connsiteY139" fmla="*/ 5231223 h 6858000"/>
              <a:gd name="connsiteX140" fmla="*/ 6008541 w 6128435"/>
              <a:gd name="connsiteY140" fmla="*/ 5248680 h 6858000"/>
              <a:gd name="connsiteX141" fmla="*/ 6039260 w 6128435"/>
              <a:gd name="connsiteY141" fmla="*/ 5289518 h 6858000"/>
              <a:gd name="connsiteX142" fmla="*/ 6036748 w 6128435"/>
              <a:gd name="connsiteY142" fmla="*/ 5322752 h 6858000"/>
              <a:gd name="connsiteX143" fmla="*/ 6036943 w 6128435"/>
              <a:gd name="connsiteY143" fmla="*/ 5329480 h 6858000"/>
              <a:gd name="connsiteX144" fmla="*/ 6037236 w 6128435"/>
              <a:gd name="connsiteY144" fmla="*/ 5329634 h 6858000"/>
              <a:gd name="connsiteX145" fmla="*/ 6038019 w 6128435"/>
              <a:gd name="connsiteY145" fmla="*/ 5336764 h 6858000"/>
              <a:gd name="connsiteX146" fmla="*/ 6037298 w 6128435"/>
              <a:gd name="connsiteY146" fmla="*/ 5341753 h 6858000"/>
              <a:gd name="connsiteX147" fmla="*/ 6037677 w 6128435"/>
              <a:gd name="connsiteY147" fmla="*/ 5354807 h 6858000"/>
              <a:gd name="connsiteX148" fmla="*/ 6039728 w 6128435"/>
              <a:gd name="connsiteY148" fmla="*/ 5359416 h 6858000"/>
              <a:gd name="connsiteX149" fmla="*/ 6043311 w 6128435"/>
              <a:gd name="connsiteY149" fmla="*/ 5361407 h 6858000"/>
              <a:gd name="connsiteX150" fmla="*/ 6042954 w 6128435"/>
              <a:gd name="connsiteY150" fmla="*/ 5362576 h 6858000"/>
              <a:gd name="connsiteX151" fmla="*/ 6053435 w 6128435"/>
              <a:gd name="connsiteY151" fmla="*/ 5387547 h 6858000"/>
              <a:gd name="connsiteX152" fmla="*/ 6065933 w 6128435"/>
              <a:gd name="connsiteY152" fmla="*/ 5443002 h 6858000"/>
              <a:gd name="connsiteX153" fmla="*/ 6068640 w 6128435"/>
              <a:gd name="connsiteY153" fmla="*/ 5474503 h 6858000"/>
              <a:gd name="connsiteX154" fmla="*/ 6080922 w 6128435"/>
              <a:gd name="connsiteY154" fmla="*/ 5561070 h 6858000"/>
              <a:gd name="connsiteX155" fmla="*/ 6096949 w 6128435"/>
              <a:gd name="connsiteY155" fmla="*/ 5648179 h 6858000"/>
              <a:gd name="connsiteX156" fmla="*/ 6125703 w 6128435"/>
              <a:gd name="connsiteY156" fmla="*/ 5692894 h 6858000"/>
              <a:gd name="connsiteX157" fmla="*/ 6126670 w 6128435"/>
              <a:gd name="connsiteY157" fmla="*/ 5697882 h 6858000"/>
              <a:gd name="connsiteX158" fmla="*/ 6124061 w 6128435"/>
              <a:gd name="connsiteY158" fmla="*/ 5710294 h 6858000"/>
              <a:gd name="connsiteX159" fmla="*/ 6122213 w 6128435"/>
              <a:gd name="connsiteY159" fmla="*/ 5714762 h 6858000"/>
              <a:gd name="connsiteX160" fmla="*/ 6121353 w 6128435"/>
              <a:gd name="connsiteY160" fmla="*/ 5721725 h 6858000"/>
              <a:gd name="connsiteX161" fmla="*/ 6121607 w 6128435"/>
              <a:gd name="connsiteY161" fmla="*/ 5721959 h 6858000"/>
              <a:gd name="connsiteX162" fmla="*/ 6120262 w 6128435"/>
              <a:gd name="connsiteY162" fmla="*/ 5728358 h 6858000"/>
              <a:gd name="connsiteX163" fmla="*/ 6110194 w 6128435"/>
              <a:gd name="connsiteY163" fmla="*/ 5758853 h 6858000"/>
              <a:gd name="connsiteX164" fmla="*/ 6127519 w 6128435"/>
              <a:gd name="connsiteY164" fmla="*/ 5865775 h 6858000"/>
              <a:gd name="connsiteX165" fmla="*/ 6128435 w 6128435"/>
              <a:gd name="connsiteY165" fmla="*/ 5870164 h 6858000"/>
              <a:gd name="connsiteX166" fmla="*/ 6119217 w 6128435"/>
              <a:gd name="connsiteY166" fmla="*/ 5888542 h 6858000"/>
              <a:gd name="connsiteX167" fmla="*/ 6115966 w 6128435"/>
              <a:gd name="connsiteY167" fmla="*/ 5898387 h 6858000"/>
              <a:gd name="connsiteX168" fmla="*/ 6111924 w 6128435"/>
              <a:gd name="connsiteY168" fmla="*/ 5900444 h 6858000"/>
              <a:gd name="connsiteX169" fmla="*/ 6108716 w 6128435"/>
              <a:gd name="connsiteY169" fmla="*/ 5915345 h 6858000"/>
              <a:gd name="connsiteX170" fmla="*/ 6109524 w 6128435"/>
              <a:gd name="connsiteY170" fmla="*/ 5917328 h 6858000"/>
              <a:gd name="connsiteX171" fmla="*/ 6102493 w 6128435"/>
              <a:gd name="connsiteY171" fmla="*/ 5928602 h 6858000"/>
              <a:gd name="connsiteX172" fmla="*/ 6056863 w 6128435"/>
              <a:gd name="connsiteY172" fmla="*/ 6000643 h 6858000"/>
              <a:gd name="connsiteX173" fmla="*/ 6045436 w 6128435"/>
              <a:gd name="connsiteY173" fmla="*/ 6124480 h 6858000"/>
              <a:gd name="connsiteX174" fmla="*/ 6030489 w 6128435"/>
              <a:gd name="connsiteY174" fmla="*/ 6317666 h 6858000"/>
              <a:gd name="connsiteX175" fmla="*/ 6007492 w 6128435"/>
              <a:gd name="connsiteY175" fmla="*/ 6440818 h 6858000"/>
              <a:gd name="connsiteX176" fmla="*/ 6009467 w 6128435"/>
              <a:gd name="connsiteY176" fmla="*/ 6487076 h 6858000"/>
              <a:gd name="connsiteX177" fmla="*/ 5995064 w 6128435"/>
              <a:gd name="connsiteY177" fmla="*/ 6540791 h 6858000"/>
              <a:gd name="connsiteX178" fmla="*/ 5996309 w 6128435"/>
              <a:gd name="connsiteY178" fmla="*/ 6543961 h 6858000"/>
              <a:gd name="connsiteX179" fmla="*/ 5996048 w 6128435"/>
              <a:gd name="connsiteY179" fmla="*/ 6555444 h 6858000"/>
              <a:gd name="connsiteX180" fmla="*/ 6002524 w 6128435"/>
              <a:gd name="connsiteY180" fmla="*/ 6560188 h 6858000"/>
              <a:gd name="connsiteX181" fmla="*/ 6006823 w 6128435"/>
              <a:gd name="connsiteY181" fmla="*/ 6578546 h 6858000"/>
              <a:gd name="connsiteX182" fmla="*/ 6004510 w 6128435"/>
              <a:gd name="connsiteY182" fmla="*/ 6599256 h 6858000"/>
              <a:gd name="connsiteX183" fmla="*/ 5986207 w 6128435"/>
              <a:gd name="connsiteY183" fmla="*/ 6695855 h 6858000"/>
              <a:gd name="connsiteX184" fmla="*/ 5979428 w 6128435"/>
              <a:gd name="connsiteY184" fmla="*/ 6754678 h 6858000"/>
              <a:gd name="connsiteX185" fmla="*/ 5983398 w 6128435"/>
              <a:gd name="connsiteY185" fmla="*/ 6778641 h 6858000"/>
              <a:gd name="connsiteX186" fmla="*/ 5984543 w 6128435"/>
              <a:gd name="connsiteY186" fmla="*/ 6811016 h 6858000"/>
              <a:gd name="connsiteX187" fmla="*/ 5981802 w 6128435"/>
              <a:gd name="connsiteY187" fmla="*/ 6838578 h 6858000"/>
              <a:gd name="connsiteX188" fmla="*/ 5979671 w 6128435"/>
              <a:gd name="connsiteY188" fmla="*/ 6858000 h 6858000"/>
              <a:gd name="connsiteX189" fmla="*/ 0 w 6128435"/>
              <a:gd name="connsiteY189" fmla="*/ 6858000 h 6858000"/>
              <a:gd name="connsiteX190" fmla="*/ 0 w 6128435"/>
              <a:gd name="connsiteY19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46705 w 6128435"/>
              <a:gd name="connsiteY119" fmla="*/ 4428051 h 6858000"/>
              <a:gd name="connsiteX120" fmla="*/ 5949261 w 6128435"/>
              <a:gd name="connsiteY120" fmla="*/ 4449185 h 6858000"/>
              <a:gd name="connsiteX121" fmla="*/ 5957504 w 6128435"/>
              <a:gd name="connsiteY121" fmla="*/ 4465911 h 6858000"/>
              <a:gd name="connsiteX122" fmla="*/ 5964689 w 6128435"/>
              <a:gd name="connsiteY122" fmla="*/ 4468532 h 6858000"/>
              <a:gd name="connsiteX123" fmla="*/ 5967062 w 6128435"/>
              <a:gd name="connsiteY123" fmla="*/ 4479923 h 6858000"/>
              <a:gd name="connsiteX124" fmla="*/ 5968960 w 6128435"/>
              <a:gd name="connsiteY124" fmla="*/ 4482655 h 6858000"/>
              <a:gd name="connsiteX125" fmla="*/ 5978567 w 6128435"/>
              <a:gd name="connsiteY125" fmla="*/ 4498605 h 6858000"/>
              <a:gd name="connsiteX126" fmla="*/ 5967676 w 6128435"/>
              <a:gd name="connsiteY126" fmla="*/ 4540140 h 6858000"/>
              <a:gd name="connsiteX127" fmla="*/ 5980106 w 6128435"/>
              <a:gd name="connsiteY127" fmla="*/ 4585087 h 6858000"/>
              <a:gd name="connsiteX128" fmla="*/ 5986918 w 6128435"/>
              <a:gd name="connsiteY128" fmla="*/ 4764836 h 6858000"/>
              <a:gd name="connsiteX129" fmla="*/ 6013516 w 6128435"/>
              <a:gd name="connsiteY129" fmla="*/ 4786619 h 6858000"/>
              <a:gd name="connsiteX130" fmla="*/ 6025404 w 6128435"/>
              <a:gd name="connsiteY130" fmla="*/ 4858148 h 6858000"/>
              <a:gd name="connsiteX131" fmla="*/ 6007749 w 6128435"/>
              <a:gd name="connsiteY131" fmla="*/ 4964715 h 6858000"/>
              <a:gd name="connsiteX132" fmla="*/ 6005269 w 6128435"/>
              <a:gd name="connsiteY132" fmla="*/ 5150567 h 6858000"/>
              <a:gd name="connsiteX133" fmla="*/ 6001127 w 6128435"/>
              <a:gd name="connsiteY133" fmla="*/ 5164609 h 6858000"/>
              <a:gd name="connsiteX134" fmla="*/ 5996647 w 6128435"/>
              <a:gd name="connsiteY134" fmla="*/ 5185640 h 6858000"/>
              <a:gd name="connsiteX135" fmla="*/ 5998514 w 6128435"/>
              <a:gd name="connsiteY135" fmla="*/ 5189673 h 6858000"/>
              <a:gd name="connsiteX136" fmla="*/ 5995970 w 6128435"/>
              <a:gd name="connsiteY136" fmla="*/ 5221547 h 6858000"/>
              <a:gd name="connsiteX137" fmla="*/ 5997218 w 6128435"/>
              <a:gd name="connsiteY137" fmla="*/ 5222031 h 6858000"/>
              <a:gd name="connsiteX138" fmla="*/ 6002116 w 6128435"/>
              <a:gd name="connsiteY138" fmla="*/ 5231223 h 6858000"/>
              <a:gd name="connsiteX139" fmla="*/ 6008541 w 6128435"/>
              <a:gd name="connsiteY139" fmla="*/ 5248680 h 6858000"/>
              <a:gd name="connsiteX140" fmla="*/ 6039260 w 6128435"/>
              <a:gd name="connsiteY140" fmla="*/ 5289518 h 6858000"/>
              <a:gd name="connsiteX141" fmla="*/ 6036748 w 6128435"/>
              <a:gd name="connsiteY141" fmla="*/ 5322752 h 6858000"/>
              <a:gd name="connsiteX142" fmla="*/ 6036943 w 6128435"/>
              <a:gd name="connsiteY142" fmla="*/ 5329480 h 6858000"/>
              <a:gd name="connsiteX143" fmla="*/ 6037236 w 6128435"/>
              <a:gd name="connsiteY143" fmla="*/ 5329634 h 6858000"/>
              <a:gd name="connsiteX144" fmla="*/ 6038019 w 6128435"/>
              <a:gd name="connsiteY144" fmla="*/ 5336764 h 6858000"/>
              <a:gd name="connsiteX145" fmla="*/ 6037298 w 6128435"/>
              <a:gd name="connsiteY145" fmla="*/ 5341753 h 6858000"/>
              <a:gd name="connsiteX146" fmla="*/ 6037677 w 6128435"/>
              <a:gd name="connsiteY146" fmla="*/ 5354807 h 6858000"/>
              <a:gd name="connsiteX147" fmla="*/ 6039728 w 6128435"/>
              <a:gd name="connsiteY147" fmla="*/ 5359416 h 6858000"/>
              <a:gd name="connsiteX148" fmla="*/ 6043311 w 6128435"/>
              <a:gd name="connsiteY148" fmla="*/ 5361407 h 6858000"/>
              <a:gd name="connsiteX149" fmla="*/ 6042954 w 6128435"/>
              <a:gd name="connsiteY149" fmla="*/ 5362576 h 6858000"/>
              <a:gd name="connsiteX150" fmla="*/ 6053435 w 6128435"/>
              <a:gd name="connsiteY150" fmla="*/ 5387547 h 6858000"/>
              <a:gd name="connsiteX151" fmla="*/ 6065933 w 6128435"/>
              <a:gd name="connsiteY151" fmla="*/ 5443002 h 6858000"/>
              <a:gd name="connsiteX152" fmla="*/ 6068640 w 6128435"/>
              <a:gd name="connsiteY152" fmla="*/ 5474503 h 6858000"/>
              <a:gd name="connsiteX153" fmla="*/ 6080922 w 6128435"/>
              <a:gd name="connsiteY153" fmla="*/ 5561070 h 6858000"/>
              <a:gd name="connsiteX154" fmla="*/ 6096949 w 6128435"/>
              <a:gd name="connsiteY154" fmla="*/ 5648179 h 6858000"/>
              <a:gd name="connsiteX155" fmla="*/ 6125703 w 6128435"/>
              <a:gd name="connsiteY155" fmla="*/ 5692894 h 6858000"/>
              <a:gd name="connsiteX156" fmla="*/ 6126670 w 6128435"/>
              <a:gd name="connsiteY156" fmla="*/ 5697882 h 6858000"/>
              <a:gd name="connsiteX157" fmla="*/ 6124061 w 6128435"/>
              <a:gd name="connsiteY157" fmla="*/ 5710294 h 6858000"/>
              <a:gd name="connsiteX158" fmla="*/ 6122213 w 6128435"/>
              <a:gd name="connsiteY158" fmla="*/ 5714762 h 6858000"/>
              <a:gd name="connsiteX159" fmla="*/ 6121353 w 6128435"/>
              <a:gd name="connsiteY159" fmla="*/ 5721725 h 6858000"/>
              <a:gd name="connsiteX160" fmla="*/ 6121607 w 6128435"/>
              <a:gd name="connsiteY160" fmla="*/ 5721959 h 6858000"/>
              <a:gd name="connsiteX161" fmla="*/ 6120262 w 6128435"/>
              <a:gd name="connsiteY161" fmla="*/ 5728358 h 6858000"/>
              <a:gd name="connsiteX162" fmla="*/ 6110194 w 6128435"/>
              <a:gd name="connsiteY162" fmla="*/ 5758853 h 6858000"/>
              <a:gd name="connsiteX163" fmla="*/ 6127519 w 6128435"/>
              <a:gd name="connsiteY163" fmla="*/ 5865775 h 6858000"/>
              <a:gd name="connsiteX164" fmla="*/ 6128435 w 6128435"/>
              <a:gd name="connsiteY164" fmla="*/ 5870164 h 6858000"/>
              <a:gd name="connsiteX165" fmla="*/ 6119217 w 6128435"/>
              <a:gd name="connsiteY165" fmla="*/ 5888542 h 6858000"/>
              <a:gd name="connsiteX166" fmla="*/ 6115966 w 6128435"/>
              <a:gd name="connsiteY166" fmla="*/ 5898387 h 6858000"/>
              <a:gd name="connsiteX167" fmla="*/ 6111924 w 6128435"/>
              <a:gd name="connsiteY167" fmla="*/ 5900444 h 6858000"/>
              <a:gd name="connsiteX168" fmla="*/ 6108716 w 6128435"/>
              <a:gd name="connsiteY168" fmla="*/ 5915345 h 6858000"/>
              <a:gd name="connsiteX169" fmla="*/ 6109524 w 6128435"/>
              <a:gd name="connsiteY169" fmla="*/ 5917328 h 6858000"/>
              <a:gd name="connsiteX170" fmla="*/ 6102493 w 6128435"/>
              <a:gd name="connsiteY170" fmla="*/ 5928602 h 6858000"/>
              <a:gd name="connsiteX171" fmla="*/ 6056863 w 6128435"/>
              <a:gd name="connsiteY171" fmla="*/ 6000643 h 6858000"/>
              <a:gd name="connsiteX172" fmla="*/ 6045436 w 6128435"/>
              <a:gd name="connsiteY172" fmla="*/ 6124480 h 6858000"/>
              <a:gd name="connsiteX173" fmla="*/ 6030489 w 6128435"/>
              <a:gd name="connsiteY173" fmla="*/ 6317666 h 6858000"/>
              <a:gd name="connsiteX174" fmla="*/ 6007492 w 6128435"/>
              <a:gd name="connsiteY174" fmla="*/ 6440818 h 6858000"/>
              <a:gd name="connsiteX175" fmla="*/ 6009467 w 6128435"/>
              <a:gd name="connsiteY175" fmla="*/ 6487076 h 6858000"/>
              <a:gd name="connsiteX176" fmla="*/ 5995064 w 6128435"/>
              <a:gd name="connsiteY176" fmla="*/ 6540791 h 6858000"/>
              <a:gd name="connsiteX177" fmla="*/ 5996309 w 6128435"/>
              <a:gd name="connsiteY177" fmla="*/ 6543961 h 6858000"/>
              <a:gd name="connsiteX178" fmla="*/ 5996048 w 6128435"/>
              <a:gd name="connsiteY178" fmla="*/ 6555444 h 6858000"/>
              <a:gd name="connsiteX179" fmla="*/ 6002524 w 6128435"/>
              <a:gd name="connsiteY179" fmla="*/ 6560188 h 6858000"/>
              <a:gd name="connsiteX180" fmla="*/ 6006823 w 6128435"/>
              <a:gd name="connsiteY180" fmla="*/ 6578546 h 6858000"/>
              <a:gd name="connsiteX181" fmla="*/ 6004510 w 6128435"/>
              <a:gd name="connsiteY181" fmla="*/ 6599256 h 6858000"/>
              <a:gd name="connsiteX182" fmla="*/ 5986207 w 6128435"/>
              <a:gd name="connsiteY182" fmla="*/ 6695855 h 6858000"/>
              <a:gd name="connsiteX183" fmla="*/ 5979428 w 6128435"/>
              <a:gd name="connsiteY183" fmla="*/ 6754678 h 6858000"/>
              <a:gd name="connsiteX184" fmla="*/ 5983398 w 6128435"/>
              <a:gd name="connsiteY184" fmla="*/ 6778641 h 6858000"/>
              <a:gd name="connsiteX185" fmla="*/ 5984543 w 6128435"/>
              <a:gd name="connsiteY185" fmla="*/ 6811016 h 6858000"/>
              <a:gd name="connsiteX186" fmla="*/ 5981802 w 6128435"/>
              <a:gd name="connsiteY186" fmla="*/ 6838578 h 6858000"/>
              <a:gd name="connsiteX187" fmla="*/ 5979671 w 6128435"/>
              <a:gd name="connsiteY187" fmla="*/ 6858000 h 6858000"/>
              <a:gd name="connsiteX188" fmla="*/ 0 w 6128435"/>
              <a:gd name="connsiteY188" fmla="*/ 6858000 h 6858000"/>
              <a:gd name="connsiteX189" fmla="*/ 0 w 6128435"/>
              <a:gd name="connsiteY18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17114 w 6128435"/>
              <a:gd name="connsiteY112" fmla="*/ 4213096 h 6858000"/>
              <a:gd name="connsiteX113" fmla="*/ 5921153 w 6128435"/>
              <a:gd name="connsiteY113" fmla="*/ 4236222 h 6858000"/>
              <a:gd name="connsiteX114" fmla="*/ 5924233 w 6128435"/>
              <a:gd name="connsiteY114" fmla="*/ 4242060 h 6858000"/>
              <a:gd name="connsiteX115" fmla="*/ 5923742 w 6128435"/>
              <a:gd name="connsiteY115" fmla="*/ 4265435 h 6858000"/>
              <a:gd name="connsiteX116" fmla="*/ 5928910 w 6128435"/>
              <a:gd name="connsiteY116" fmla="*/ 4300973 h 6858000"/>
              <a:gd name="connsiteX117" fmla="*/ 5939320 w 6128435"/>
              <a:gd name="connsiteY117" fmla="*/ 4340435 h 6858000"/>
              <a:gd name="connsiteX118" fmla="*/ 5946705 w 6128435"/>
              <a:gd name="connsiteY118" fmla="*/ 4428051 h 6858000"/>
              <a:gd name="connsiteX119" fmla="*/ 5949261 w 6128435"/>
              <a:gd name="connsiteY119" fmla="*/ 4449185 h 6858000"/>
              <a:gd name="connsiteX120" fmla="*/ 5957504 w 6128435"/>
              <a:gd name="connsiteY120" fmla="*/ 4465911 h 6858000"/>
              <a:gd name="connsiteX121" fmla="*/ 5964689 w 6128435"/>
              <a:gd name="connsiteY121" fmla="*/ 4468532 h 6858000"/>
              <a:gd name="connsiteX122" fmla="*/ 5967062 w 6128435"/>
              <a:gd name="connsiteY122" fmla="*/ 4479923 h 6858000"/>
              <a:gd name="connsiteX123" fmla="*/ 5968960 w 6128435"/>
              <a:gd name="connsiteY123" fmla="*/ 4482655 h 6858000"/>
              <a:gd name="connsiteX124" fmla="*/ 5978567 w 6128435"/>
              <a:gd name="connsiteY124" fmla="*/ 4498605 h 6858000"/>
              <a:gd name="connsiteX125" fmla="*/ 5967676 w 6128435"/>
              <a:gd name="connsiteY125" fmla="*/ 4540140 h 6858000"/>
              <a:gd name="connsiteX126" fmla="*/ 5980106 w 6128435"/>
              <a:gd name="connsiteY126" fmla="*/ 4585087 h 6858000"/>
              <a:gd name="connsiteX127" fmla="*/ 5986918 w 6128435"/>
              <a:gd name="connsiteY127" fmla="*/ 4764836 h 6858000"/>
              <a:gd name="connsiteX128" fmla="*/ 6013516 w 6128435"/>
              <a:gd name="connsiteY128" fmla="*/ 4786619 h 6858000"/>
              <a:gd name="connsiteX129" fmla="*/ 6025404 w 6128435"/>
              <a:gd name="connsiteY129" fmla="*/ 4858148 h 6858000"/>
              <a:gd name="connsiteX130" fmla="*/ 6007749 w 6128435"/>
              <a:gd name="connsiteY130" fmla="*/ 4964715 h 6858000"/>
              <a:gd name="connsiteX131" fmla="*/ 6005269 w 6128435"/>
              <a:gd name="connsiteY131" fmla="*/ 5150567 h 6858000"/>
              <a:gd name="connsiteX132" fmla="*/ 6001127 w 6128435"/>
              <a:gd name="connsiteY132" fmla="*/ 5164609 h 6858000"/>
              <a:gd name="connsiteX133" fmla="*/ 5996647 w 6128435"/>
              <a:gd name="connsiteY133" fmla="*/ 5185640 h 6858000"/>
              <a:gd name="connsiteX134" fmla="*/ 5998514 w 6128435"/>
              <a:gd name="connsiteY134" fmla="*/ 5189673 h 6858000"/>
              <a:gd name="connsiteX135" fmla="*/ 5995970 w 6128435"/>
              <a:gd name="connsiteY135" fmla="*/ 5221547 h 6858000"/>
              <a:gd name="connsiteX136" fmla="*/ 5997218 w 6128435"/>
              <a:gd name="connsiteY136" fmla="*/ 5222031 h 6858000"/>
              <a:gd name="connsiteX137" fmla="*/ 6002116 w 6128435"/>
              <a:gd name="connsiteY137" fmla="*/ 5231223 h 6858000"/>
              <a:gd name="connsiteX138" fmla="*/ 6008541 w 6128435"/>
              <a:gd name="connsiteY138" fmla="*/ 5248680 h 6858000"/>
              <a:gd name="connsiteX139" fmla="*/ 6039260 w 6128435"/>
              <a:gd name="connsiteY139" fmla="*/ 5289518 h 6858000"/>
              <a:gd name="connsiteX140" fmla="*/ 6036748 w 6128435"/>
              <a:gd name="connsiteY140" fmla="*/ 5322752 h 6858000"/>
              <a:gd name="connsiteX141" fmla="*/ 6036943 w 6128435"/>
              <a:gd name="connsiteY141" fmla="*/ 5329480 h 6858000"/>
              <a:gd name="connsiteX142" fmla="*/ 6037236 w 6128435"/>
              <a:gd name="connsiteY142" fmla="*/ 5329634 h 6858000"/>
              <a:gd name="connsiteX143" fmla="*/ 6038019 w 6128435"/>
              <a:gd name="connsiteY143" fmla="*/ 5336764 h 6858000"/>
              <a:gd name="connsiteX144" fmla="*/ 6037298 w 6128435"/>
              <a:gd name="connsiteY144" fmla="*/ 5341753 h 6858000"/>
              <a:gd name="connsiteX145" fmla="*/ 6037677 w 6128435"/>
              <a:gd name="connsiteY145" fmla="*/ 5354807 h 6858000"/>
              <a:gd name="connsiteX146" fmla="*/ 6039728 w 6128435"/>
              <a:gd name="connsiteY146" fmla="*/ 5359416 h 6858000"/>
              <a:gd name="connsiteX147" fmla="*/ 6043311 w 6128435"/>
              <a:gd name="connsiteY147" fmla="*/ 5361407 h 6858000"/>
              <a:gd name="connsiteX148" fmla="*/ 6042954 w 6128435"/>
              <a:gd name="connsiteY148" fmla="*/ 5362576 h 6858000"/>
              <a:gd name="connsiteX149" fmla="*/ 6053435 w 6128435"/>
              <a:gd name="connsiteY149" fmla="*/ 5387547 h 6858000"/>
              <a:gd name="connsiteX150" fmla="*/ 6065933 w 6128435"/>
              <a:gd name="connsiteY150" fmla="*/ 5443002 h 6858000"/>
              <a:gd name="connsiteX151" fmla="*/ 6068640 w 6128435"/>
              <a:gd name="connsiteY151" fmla="*/ 5474503 h 6858000"/>
              <a:gd name="connsiteX152" fmla="*/ 6080922 w 6128435"/>
              <a:gd name="connsiteY152" fmla="*/ 5561070 h 6858000"/>
              <a:gd name="connsiteX153" fmla="*/ 6096949 w 6128435"/>
              <a:gd name="connsiteY153" fmla="*/ 5648179 h 6858000"/>
              <a:gd name="connsiteX154" fmla="*/ 6125703 w 6128435"/>
              <a:gd name="connsiteY154" fmla="*/ 5692894 h 6858000"/>
              <a:gd name="connsiteX155" fmla="*/ 6126670 w 6128435"/>
              <a:gd name="connsiteY155" fmla="*/ 5697882 h 6858000"/>
              <a:gd name="connsiteX156" fmla="*/ 6124061 w 6128435"/>
              <a:gd name="connsiteY156" fmla="*/ 5710294 h 6858000"/>
              <a:gd name="connsiteX157" fmla="*/ 6122213 w 6128435"/>
              <a:gd name="connsiteY157" fmla="*/ 5714762 h 6858000"/>
              <a:gd name="connsiteX158" fmla="*/ 6121353 w 6128435"/>
              <a:gd name="connsiteY158" fmla="*/ 5721725 h 6858000"/>
              <a:gd name="connsiteX159" fmla="*/ 6121607 w 6128435"/>
              <a:gd name="connsiteY159" fmla="*/ 5721959 h 6858000"/>
              <a:gd name="connsiteX160" fmla="*/ 6120262 w 6128435"/>
              <a:gd name="connsiteY160" fmla="*/ 5728358 h 6858000"/>
              <a:gd name="connsiteX161" fmla="*/ 6110194 w 6128435"/>
              <a:gd name="connsiteY161" fmla="*/ 5758853 h 6858000"/>
              <a:gd name="connsiteX162" fmla="*/ 6127519 w 6128435"/>
              <a:gd name="connsiteY162" fmla="*/ 5865775 h 6858000"/>
              <a:gd name="connsiteX163" fmla="*/ 6128435 w 6128435"/>
              <a:gd name="connsiteY163" fmla="*/ 5870164 h 6858000"/>
              <a:gd name="connsiteX164" fmla="*/ 6119217 w 6128435"/>
              <a:gd name="connsiteY164" fmla="*/ 5888542 h 6858000"/>
              <a:gd name="connsiteX165" fmla="*/ 6115966 w 6128435"/>
              <a:gd name="connsiteY165" fmla="*/ 5898387 h 6858000"/>
              <a:gd name="connsiteX166" fmla="*/ 6111924 w 6128435"/>
              <a:gd name="connsiteY166" fmla="*/ 5900444 h 6858000"/>
              <a:gd name="connsiteX167" fmla="*/ 6108716 w 6128435"/>
              <a:gd name="connsiteY167" fmla="*/ 5915345 h 6858000"/>
              <a:gd name="connsiteX168" fmla="*/ 6109524 w 6128435"/>
              <a:gd name="connsiteY168" fmla="*/ 5917328 h 6858000"/>
              <a:gd name="connsiteX169" fmla="*/ 6102493 w 6128435"/>
              <a:gd name="connsiteY169" fmla="*/ 5928602 h 6858000"/>
              <a:gd name="connsiteX170" fmla="*/ 6056863 w 6128435"/>
              <a:gd name="connsiteY170" fmla="*/ 6000643 h 6858000"/>
              <a:gd name="connsiteX171" fmla="*/ 6045436 w 6128435"/>
              <a:gd name="connsiteY171" fmla="*/ 6124480 h 6858000"/>
              <a:gd name="connsiteX172" fmla="*/ 6030489 w 6128435"/>
              <a:gd name="connsiteY172" fmla="*/ 6317666 h 6858000"/>
              <a:gd name="connsiteX173" fmla="*/ 6007492 w 6128435"/>
              <a:gd name="connsiteY173" fmla="*/ 6440818 h 6858000"/>
              <a:gd name="connsiteX174" fmla="*/ 6009467 w 6128435"/>
              <a:gd name="connsiteY174" fmla="*/ 6487076 h 6858000"/>
              <a:gd name="connsiteX175" fmla="*/ 5995064 w 6128435"/>
              <a:gd name="connsiteY175" fmla="*/ 6540791 h 6858000"/>
              <a:gd name="connsiteX176" fmla="*/ 5996309 w 6128435"/>
              <a:gd name="connsiteY176" fmla="*/ 6543961 h 6858000"/>
              <a:gd name="connsiteX177" fmla="*/ 5996048 w 6128435"/>
              <a:gd name="connsiteY177" fmla="*/ 6555444 h 6858000"/>
              <a:gd name="connsiteX178" fmla="*/ 6002524 w 6128435"/>
              <a:gd name="connsiteY178" fmla="*/ 6560188 h 6858000"/>
              <a:gd name="connsiteX179" fmla="*/ 6006823 w 6128435"/>
              <a:gd name="connsiteY179" fmla="*/ 6578546 h 6858000"/>
              <a:gd name="connsiteX180" fmla="*/ 6004510 w 6128435"/>
              <a:gd name="connsiteY180" fmla="*/ 6599256 h 6858000"/>
              <a:gd name="connsiteX181" fmla="*/ 5986207 w 6128435"/>
              <a:gd name="connsiteY181" fmla="*/ 6695855 h 6858000"/>
              <a:gd name="connsiteX182" fmla="*/ 5979428 w 6128435"/>
              <a:gd name="connsiteY182" fmla="*/ 6754678 h 6858000"/>
              <a:gd name="connsiteX183" fmla="*/ 5983398 w 6128435"/>
              <a:gd name="connsiteY183" fmla="*/ 6778641 h 6858000"/>
              <a:gd name="connsiteX184" fmla="*/ 5984543 w 6128435"/>
              <a:gd name="connsiteY184" fmla="*/ 6811016 h 6858000"/>
              <a:gd name="connsiteX185" fmla="*/ 5981802 w 6128435"/>
              <a:gd name="connsiteY185" fmla="*/ 6838578 h 6858000"/>
              <a:gd name="connsiteX186" fmla="*/ 5979671 w 6128435"/>
              <a:gd name="connsiteY186" fmla="*/ 6858000 h 6858000"/>
              <a:gd name="connsiteX187" fmla="*/ 0 w 6128435"/>
              <a:gd name="connsiteY187" fmla="*/ 6858000 h 6858000"/>
              <a:gd name="connsiteX188" fmla="*/ 0 w 6128435"/>
              <a:gd name="connsiteY18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3742 w 6128435"/>
              <a:gd name="connsiteY114" fmla="*/ 4265435 h 6858000"/>
              <a:gd name="connsiteX115" fmla="*/ 5928910 w 6128435"/>
              <a:gd name="connsiteY115" fmla="*/ 4300973 h 6858000"/>
              <a:gd name="connsiteX116" fmla="*/ 5939320 w 6128435"/>
              <a:gd name="connsiteY116" fmla="*/ 4340435 h 6858000"/>
              <a:gd name="connsiteX117" fmla="*/ 5946705 w 6128435"/>
              <a:gd name="connsiteY117" fmla="*/ 4428051 h 6858000"/>
              <a:gd name="connsiteX118" fmla="*/ 5949261 w 6128435"/>
              <a:gd name="connsiteY118" fmla="*/ 4449185 h 6858000"/>
              <a:gd name="connsiteX119" fmla="*/ 5957504 w 6128435"/>
              <a:gd name="connsiteY119" fmla="*/ 4465911 h 6858000"/>
              <a:gd name="connsiteX120" fmla="*/ 5964689 w 6128435"/>
              <a:gd name="connsiteY120" fmla="*/ 4468532 h 6858000"/>
              <a:gd name="connsiteX121" fmla="*/ 5967062 w 6128435"/>
              <a:gd name="connsiteY121" fmla="*/ 4479923 h 6858000"/>
              <a:gd name="connsiteX122" fmla="*/ 5968960 w 6128435"/>
              <a:gd name="connsiteY122" fmla="*/ 4482655 h 6858000"/>
              <a:gd name="connsiteX123" fmla="*/ 5978567 w 6128435"/>
              <a:gd name="connsiteY123" fmla="*/ 4498605 h 6858000"/>
              <a:gd name="connsiteX124" fmla="*/ 5967676 w 6128435"/>
              <a:gd name="connsiteY124" fmla="*/ 4540140 h 6858000"/>
              <a:gd name="connsiteX125" fmla="*/ 5980106 w 6128435"/>
              <a:gd name="connsiteY125" fmla="*/ 4585087 h 6858000"/>
              <a:gd name="connsiteX126" fmla="*/ 5986918 w 6128435"/>
              <a:gd name="connsiteY126" fmla="*/ 4764836 h 6858000"/>
              <a:gd name="connsiteX127" fmla="*/ 6013516 w 6128435"/>
              <a:gd name="connsiteY127" fmla="*/ 4786619 h 6858000"/>
              <a:gd name="connsiteX128" fmla="*/ 6025404 w 6128435"/>
              <a:gd name="connsiteY128" fmla="*/ 4858148 h 6858000"/>
              <a:gd name="connsiteX129" fmla="*/ 6007749 w 6128435"/>
              <a:gd name="connsiteY129" fmla="*/ 4964715 h 6858000"/>
              <a:gd name="connsiteX130" fmla="*/ 6005269 w 6128435"/>
              <a:gd name="connsiteY130" fmla="*/ 5150567 h 6858000"/>
              <a:gd name="connsiteX131" fmla="*/ 6001127 w 6128435"/>
              <a:gd name="connsiteY131" fmla="*/ 5164609 h 6858000"/>
              <a:gd name="connsiteX132" fmla="*/ 5996647 w 6128435"/>
              <a:gd name="connsiteY132" fmla="*/ 5185640 h 6858000"/>
              <a:gd name="connsiteX133" fmla="*/ 5998514 w 6128435"/>
              <a:gd name="connsiteY133" fmla="*/ 5189673 h 6858000"/>
              <a:gd name="connsiteX134" fmla="*/ 5995970 w 6128435"/>
              <a:gd name="connsiteY134" fmla="*/ 5221547 h 6858000"/>
              <a:gd name="connsiteX135" fmla="*/ 5997218 w 6128435"/>
              <a:gd name="connsiteY135" fmla="*/ 5222031 h 6858000"/>
              <a:gd name="connsiteX136" fmla="*/ 6002116 w 6128435"/>
              <a:gd name="connsiteY136" fmla="*/ 5231223 h 6858000"/>
              <a:gd name="connsiteX137" fmla="*/ 6008541 w 6128435"/>
              <a:gd name="connsiteY137" fmla="*/ 5248680 h 6858000"/>
              <a:gd name="connsiteX138" fmla="*/ 6039260 w 6128435"/>
              <a:gd name="connsiteY138" fmla="*/ 5289518 h 6858000"/>
              <a:gd name="connsiteX139" fmla="*/ 6036748 w 6128435"/>
              <a:gd name="connsiteY139" fmla="*/ 5322752 h 6858000"/>
              <a:gd name="connsiteX140" fmla="*/ 6036943 w 6128435"/>
              <a:gd name="connsiteY140" fmla="*/ 5329480 h 6858000"/>
              <a:gd name="connsiteX141" fmla="*/ 6037236 w 6128435"/>
              <a:gd name="connsiteY141" fmla="*/ 5329634 h 6858000"/>
              <a:gd name="connsiteX142" fmla="*/ 6038019 w 6128435"/>
              <a:gd name="connsiteY142" fmla="*/ 5336764 h 6858000"/>
              <a:gd name="connsiteX143" fmla="*/ 6037298 w 6128435"/>
              <a:gd name="connsiteY143" fmla="*/ 5341753 h 6858000"/>
              <a:gd name="connsiteX144" fmla="*/ 6037677 w 6128435"/>
              <a:gd name="connsiteY144" fmla="*/ 5354807 h 6858000"/>
              <a:gd name="connsiteX145" fmla="*/ 6039728 w 6128435"/>
              <a:gd name="connsiteY145" fmla="*/ 5359416 h 6858000"/>
              <a:gd name="connsiteX146" fmla="*/ 6043311 w 6128435"/>
              <a:gd name="connsiteY146" fmla="*/ 5361407 h 6858000"/>
              <a:gd name="connsiteX147" fmla="*/ 6042954 w 6128435"/>
              <a:gd name="connsiteY147" fmla="*/ 5362576 h 6858000"/>
              <a:gd name="connsiteX148" fmla="*/ 6053435 w 6128435"/>
              <a:gd name="connsiteY148" fmla="*/ 5387547 h 6858000"/>
              <a:gd name="connsiteX149" fmla="*/ 6065933 w 6128435"/>
              <a:gd name="connsiteY149" fmla="*/ 5443002 h 6858000"/>
              <a:gd name="connsiteX150" fmla="*/ 6068640 w 6128435"/>
              <a:gd name="connsiteY150" fmla="*/ 5474503 h 6858000"/>
              <a:gd name="connsiteX151" fmla="*/ 6080922 w 6128435"/>
              <a:gd name="connsiteY151" fmla="*/ 5561070 h 6858000"/>
              <a:gd name="connsiteX152" fmla="*/ 6096949 w 6128435"/>
              <a:gd name="connsiteY152" fmla="*/ 5648179 h 6858000"/>
              <a:gd name="connsiteX153" fmla="*/ 6125703 w 6128435"/>
              <a:gd name="connsiteY153" fmla="*/ 5692894 h 6858000"/>
              <a:gd name="connsiteX154" fmla="*/ 6126670 w 6128435"/>
              <a:gd name="connsiteY154" fmla="*/ 5697882 h 6858000"/>
              <a:gd name="connsiteX155" fmla="*/ 6124061 w 6128435"/>
              <a:gd name="connsiteY155" fmla="*/ 5710294 h 6858000"/>
              <a:gd name="connsiteX156" fmla="*/ 6122213 w 6128435"/>
              <a:gd name="connsiteY156" fmla="*/ 5714762 h 6858000"/>
              <a:gd name="connsiteX157" fmla="*/ 6121353 w 6128435"/>
              <a:gd name="connsiteY157" fmla="*/ 5721725 h 6858000"/>
              <a:gd name="connsiteX158" fmla="*/ 6121607 w 6128435"/>
              <a:gd name="connsiteY158" fmla="*/ 5721959 h 6858000"/>
              <a:gd name="connsiteX159" fmla="*/ 6120262 w 6128435"/>
              <a:gd name="connsiteY159" fmla="*/ 5728358 h 6858000"/>
              <a:gd name="connsiteX160" fmla="*/ 6110194 w 6128435"/>
              <a:gd name="connsiteY160" fmla="*/ 5758853 h 6858000"/>
              <a:gd name="connsiteX161" fmla="*/ 6127519 w 6128435"/>
              <a:gd name="connsiteY161" fmla="*/ 5865775 h 6858000"/>
              <a:gd name="connsiteX162" fmla="*/ 6128435 w 6128435"/>
              <a:gd name="connsiteY162" fmla="*/ 5870164 h 6858000"/>
              <a:gd name="connsiteX163" fmla="*/ 6119217 w 6128435"/>
              <a:gd name="connsiteY163" fmla="*/ 5888542 h 6858000"/>
              <a:gd name="connsiteX164" fmla="*/ 6115966 w 6128435"/>
              <a:gd name="connsiteY164" fmla="*/ 5898387 h 6858000"/>
              <a:gd name="connsiteX165" fmla="*/ 6111924 w 6128435"/>
              <a:gd name="connsiteY165" fmla="*/ 5900444 h 6858000"/>
              <a:gd name="connsiteX166" fmla="*/ 6108716 w 6128435"/>
              <a:gd name="connsiteY166" fmla="*/ 5915345 h 6858000"/>
              <a:gd name="connsiteX167" fmla="*/ 6109524 w 6128435"/>
              <a:gd name="connsiteY167" fmla="*/ 5917328 h 6858000"/>
              <a:gd name="connsiteX168" fmla="*/ 6102493 w 6128435"/>
              <a:gd name="connsiteY168" fmla="*/ 5928602 h 6858000"/>
              <a:gd name="connsiteX169" fmla="*/ 6056863 w 6128435"/>
              <a:gd name="connsiteY169" fmla="*/ 6000643 h 6858000"/>
              <a:gd name="connsiteX170" fmla="*/ 6045436 w 6128435"/>
              <a:gd name="connsiteY170" fmla="*/ 6124480 h 6858000"/>
              <a:gd name="connsiteX171" fmla="*/ 6030489 w 6128435"/>
              <a:gd name="connsiteY171" fmla="*/ 6317666 h 6858000"/>
              <a:gd name="connsiteX172" fmla="*/ 6007492 w 6128435"/>
              <a:gd name="connsiteY172" fmla="*/ 6440818 h 6858000"/>
              <a:gd name="connsiteX173" fmla="*/ 6009467 w 6128435"/>
              <a:gd name="connsiteY173" fmla="*/ 6487076 h 6858000"/>
              <a:gd name="connsiteX174" fmla="*/ 5995064 w 6128435"/>
              <a:gd name="connsiteY174" fmla="*/ 6540791 h 6858000"/>
              <a:gd name="connsiteX175" fmla="*/ 5996309 w 6128435"/>
              <a:gd name="connsiteY175" fmla="*/ 6543961 h 6858000"/>
              <a:gd name="connsiteX176" fmla="*/ 5996048 w 6128435"/>
              <a:gd name="connsiteY176" fmla="*/ 6555444 h 6858000"/>
              <a:gd name="connsiteX177" fmla="*/ 6002524 w 6128435"/>
              <a:gd name="connsiteY177" fmla="*/ 6560188 h 6858000"/>
              <a:gd name="connsiteX178" fmla="*/ 6006823 w 6128435"/>
              <a:gd name="connsiteY178" fmla="*/ 6578546 h 6858000"/>
              <a:gd name="connsiteX179" fmla="*/ 6004510 w 6128435"/>
              <a:gd name="connsiteY179" fmla="*/ 6599256 h 6858000"/>
              <a:gd name="connsiteX180" fmla="*/ 5986207 w 6128435"/>
              <a:gd name="connsiteY180" fmla="*/ 6695855 h 6858000"/>
              <a:gd name="connsiteX181" fmla="*/ 5979428 w 6128435"/>
              <a:gd name="connsiteY181" fmla="*/ 6754678 h 6858000"/>
              <a:gd name="connsiteX182" fmla="*/ 5983398 w 6128435"/>
              <a:gd name="connsiteY182" fmla="*/ 6778641 h 6858000"/>
              <a:gd name="connsiteX183" fmla="*/ 5984543 w 6128435"/>
              <a:gd name="connsiteY183" fmla="*/ 6811016 h 6858000"/>
              <a:gd name="connsiteX184" fmla="*/ 5981802 w 6128435"/>
              <a:gd name="connsiteY184" fmla="*/ 6838578 h 6858000"/>
              <a:gd name="connsiteX185" fmla="*/ 5979671 w 6128435"/>
              <a:gd name="connsiteY185" fmla="*/ 6858000 h 6858000"/>
              <a:gd name="connsiteX186" fmla="*/ 0 w 6128435"/>
              <a:gd name="connsiteY186" fmla="*/ 6858000 h 6858000"/>
              <a:gd name="connsiteX187" fmla="*/ 0 w 6128435"/>
              <a:gd name="connsiteY18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86918 w 6128435"/>
              <a:gd name="connsiteY125" fmla="*/ 4764836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98138 w 6128435"/>
              <a:gd name="connsiteY125" fmla="*/ 4697518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80106 w 6128435"/>
              <a:gd name="connsiteY123" fmla="*/ 4585087 h 6858000"/>
              <a:gd name="connsiteX124" fmla="*/ 5998138 w 6128435"/>
              <a:gd name="connsiteY124" fmla="*/ 4697518 h 6858000"/>
              <a:gd name="connsiteX125" fmla="*/ 6013516 w 6128435"/>
              <a:gd name="connsiteY125" fmla="*/ 4786619 h 6858000"/>
              <a:gd name="connsiteX126" fmla="*/ 6025404 w 6128435"/>
              <a:gd name="connsiteY126" fmla="*/ 4858148 h 6858000"/>
              <a:gd name="connsiteX127" fmla="*/ 6007749 w 6128435"/>
              <a:gd name="connsiteY127" fmla="*/ 4964715 h 6858000"/>
              <a:gd name="connsiteX128" fmla="*/ 6005269 w 6128435"/>
              <a:gd name="connsiteY128" fmla="*/ 5150567 h 6858000"/>
              <a:gd name="connsiteX129" fmla="*/ 6001127 w 6128435"/>
              <a:gd name="connsiteY129" fmla="*/ 5164609 h 6858000"/>
              <a:gd name="connsiteX130" fmla="*/ 5996647 w 6128435"/>
              <a:gd name="connsiteY130" fmla="*/ 5185640 h 6858000"/>
              <a:gd name="connsiteX131" fmla="*/ 5998514 w 6128435"/>
              <a:gd name="connsiteY131" fmla="*/ 5189673 h 6858000"/>
              <a:gd name="connsiteX132" fmla="*/ 5995970 w 6128435"/>
              <a:gd name="connsiteY132" fmla="*/ 5221547 h 6858000"/>
              <a:gd name="connsiteX133" fmla="*/ 5997218 w 6128435"/>
              <a:gd name="connsiteY133" fmla="*/ 5222031 h 6858000"/>
              <a:gd name="connsiteX134" fmla="*/ 6002116 w 6128435"/>
              <a:gd name="connsiteY134" fmla="*/ 5231223 h 6858000"/>
              <a:gd name="connsiteX135" fmla="*/ 6008541 w 6128435"/>
              <a:gd name="connsiteY135" fmla="*/ 5248680 h 6858000"/>
              <a:gd name="connsiteX136" fmla="*/ 6039260 w 6128435"/>
              <a:gd name="connsiteY136" fmla="*/ 5289518 h 6858000"/>
              <a:gd name="connsiteX137" fmla="*/ 6036748 w 6128435"/>
              <a:gd name="connsiteY137" fmla="*/ 5322752 h 6858000"/>
              <a:gd name="connsiteX138" fmla="*/ 6036943 w 6128435"/>
              <a:gd name="connsiteY138" fmla="*/ 5329480 h 6858000"/>
              <a:gd name="connsiteX139" fmla="*/ 6037236 w 6128435"/>
              <a:gd name="connsiteY139" fmla="*/ 5329634 h 6858000"/>
              <a:gd name="connsiteX140" fmla="*/ 6038019 w 6128435"/>
              <a:gd name="connsiteY140" fmla="*/ 5336764 h 6858000"/>
              <a:gd name="connsiteX141" fmla="*/ 6037298 w 6128435"/>
              <a:gd name="connsiteY141" fmla="*/ 5341753 h 6858000"/>
              <a:gd name="connsiteX142" fmla="*/ 6037677 w 6128435"/>
              <a:gd name="connsiteY142" fmla="*/ 5354807 h 6858000"/>
              <a:gd name="connsiteX143" fmla="*/ 6039728 w 6128435"/>
              <a:gd name="connsiteY143" fmla="*/ 5359416 h 6858000"/>
              <a:gd name="connsiteX144" fmla="*/ 6043311 w 6128435"/>
              <a:gd name="connsiteY144" fmla="*/ 5361407 h 6858000"/>
              <a:gd name="connsiteX145" fmla="*/ 6042954 w 6128435"/>
              <a:gd name="connsiteY145" fmla="*/ 5362576 h 6858000"/>
              <a:gd name="connsiteX146" fmla="*/ 6053435 w 6128435"/>
              <a:gd name="connsiteY146" fmla="*/ 5387547 h 6858000"/>
              <a:gd name="connsiteX147" fmla="*/ 6065933 w 6128435"/>
              <a:gd name="connsiteY147" fmla="*/ 5443002 h 6858000"/>
              <a:gd name="connsiteX148" fmla="*/ 6068640 w 6128435"/>
              <a:gd name="connsiteY148" fmla="*/ 5474503 h 6858000"/>
              <a:gd name="connsiteX149" fmla="*/ 6080922 w 6128435"/>
              <a:gd name="connsiteY149" fmla="*/ 5561070 h 6858000"/>
              <a:gd name="connsiteX150" fmla="*/ 6096949 w 6128435"/>
              <a:gd name="connsiteY150" fmla="*/ 5648179 h 6858000"/>
              <a:gd name="connsiteX151" fmla="*/ 6125703 w 6128435"/>
              <a:gd name="connsiteY151" fmla="*/ 5692894 h 6858000"/>
              <a:gd name="connsiteX152" fmla="*/ 6126670 w 6128435"/>
              <a:gd name="connsiteY152" fmla="*/ 5697882 h 6858000"/>
              <a:gd name="connsiteX153" fmla="*/ 6124061 w 6128435"/>
              <a:gd name="connsiteY153" fmla="*/ 5710294 h 6858000"/>
              <a:gd name="connsiteX154" fmla="*/ 6122213 w 6128435"/>
              <a:gd name="connsiteY154" fmla="*/ 5714762 h 6858000"/>
              <a:gd name="connsiteX155" fmla="*/ 6121353 w 6128435"/>
              <a:gd name="connsiteY155" fmla="*/ 5721725 h 6858000"/>
              <a:gd name="connsiteX156" fmla="*/ 6121607 w 6128435"/>
              <a:gd name="connsiteY156" fmla="*/ 5721959 h 6858000"/>
              <a:gd name="connsiteX157" fmla="*/ 6120262 w 6128435"/>
              <a:gd name="connsiteY157" fmla="*/ 5728358 h 6858000"/>
              <a:gd name="connsiteX158" fmla="*/ 6110194 w 6128435"/>
              <a:gd name="connsiteY158" fmla="*/ 5758853 h 6858000"/>
              <a:gd name="connsiteX159" fmla="*/ 6127519 w 6128435"/>
              <a:gd name="connsiteY159" fmla="*/ 5865775 h 6858000"/>
              <a:gd name="connsiteX160" fmla="*/ 6128435 w 6128435"/>
              <a:gd name="connsiteY160" fmla="*/ 5870164 h 6858000"/>
              <a:gd name="connsiteX161" fmla="*/ 6119217 w 6128435"/>
              <a:gd name="connsiteY161" fmla="*/ 5888542 h 6858000"/>
              <a:gd name="connsiteX162" fmla="*/ 6115966 w 6128435"/>
              <a:gd name="connsiteY162" fmla="*/ 5898387 h 6858000"/>
              <a:gd name="connsiteX163" fmla="*/ 6111924 w 6128435"/>
              <a:gd name="connsiteY163" fmla="*/ 5900444 h 6858000"/>
              <a:gd name="connsiteX164" fmla="*/ 6108716 w 6128435"/>
              <a:gd name="connsiteY164" fmla="*/ 5915345 h 6858000"/>
              <a:gd name="connsiteX165" fmla="*/ 6109524 w 6128435"/>
              <a:gd name="connsiteY165" fmla="*/ 5917328 h 6858000"/>
              <a:gd name="connsiteX166" fmla="*/ 6102493 w 6128435"/>
              <a:gd name="connsiteY166" fmla="*/ 5928602 h 6858000"/>
              <a:gd name="connsiteX167" fmla="*/ 6056863 w 6128435"/>
              <a:gd name="connsiteY167" fmla="*/ 6000643 h 6858000"/>
              <a:gd name="connsiteX168" fmla="*/ 6045436 w 6128435"/>
              <a:gd name="connsiteY168" fmla="*/ 6124480 h 6858000"/>
              <a:gd name="connsiteX169" fmla="*/ 6030489 w 6128435"/>
              <a:gd name="connsiteY169" fmla="*/ 6317666 h 6858000"/>
              <a:gd name="connsiteX170" fmla="*/ 6007492 w 6128435"/>
              <a:gd name="connsiteY170" fmla="*/ 6440818 h 6858000"/>
              <a:gd name="connsiteX171" fmla="*/ 6009467 w 6128435"/>
              <a:gd name="connsiteY171" fmla="*/ 6487076 h 6858000"/>
              <a:gd name="connsiteX172" fmla="*/ 5995064 w 6128435"/>
              <a:gd name="connsiteY172" fmla="*/ 6540791 h 6858000"/>
              <a:gd name="connsiteX173" fmla="*/ 5996309 w 6128435"/>
              <a:gd name="connsiteY173" fmla="*/ 6543961 h 6858000"/>
              <a:gd name="connsiteX174" fmla="*/ 5996048 w 6128435"/>
              <a:gd name="connsiteY174" fmla="*/ 6555444 h 6858000"/>
              <a:gd name="connsiteX175" fmla="*/ 6002524 w 6128435"/>
              <a:gd name="connsiteY175" fmla="*/ 6560188 h 6858000"/>
              <a:gd name="connsiteX176" fmla="*/ 6006823 w 6128435"/>
              <a:gd name="connsiteY176" fmla="*/ 6578546 h 6858000"/>
              <a:gd name="connsiteX177" fmla="*/ 6004510 w 6128435"/>
              <a:gd name="connsiteY177" fmla="*/ 6599256 h 6858000"/>
              <a:gd name="connsiteX178" fmla="*/ 5986207 w 6128435"/>
              <a:gd name="connsiteY178" fmla="*/ 6695855 h 6858000"/>
              <a:gd name="connsiteX179" fmla="*/ 5979428 w 6128435"/>
              <a:gd name="connsiteY179" fmla="*/ 6754678 h 6858000"/>
              <a:gd name="connsiteX180" fmla="*/ 5983398 w 6128435"/>
              <a:gd name="connsiteY180" fmla="*/ 6778641 h 6858000"/>
              <a:gd name="connsiteX181" fmla="*/ 5984543 w 6128435"/>
              <a:gd name="connsiteY181" fmla="*/ 6811016 h 6858000"/>
              <a:gd name="connsiteX182" fmla="*/ 5981802 w 6128435"/>
              <a:gd name="connsiteY182" fmla="*/ 6838578 h 6858000"/>
              <a:gd name="connsiteX183" fmla="*/ 5979671 w 6128435"/>
              <a:gd name="connsiteY183" fmla="*/ 6858000 h 6858000"/>
              <a:gd name="connsiteX184" fmla="*/ 0 w 6128435"/>
              <a:gd name="connsiteY184" fmla="*/ 6858000 h 6858000"/>
              <a:gd name="connsiteX185" fmla="*/ 0 w 6128435"/>
              <a:gd name="connsiteY18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52592 w 6128435"/>
              <a:gd name="connsiteY36" fmla="*/ 2092210 h 6858000"/>
              <a:gd name="connsiteX37" fmla="*/ 5264303 w 6128435"/>
              <a:gd name="connsiteY37" fmla="*/ 2225157 h 6858000"/>
              <a:gd name="connsiteX38" fmla="*/ 5254949 w 6128435"/>
              <a:gd name="connsiteY38" fmla="*/ 2236160 h 6858000"/>
              <a:gd name="connsiteX39" fmla="*/ 5250104 w 6128435"/>
              <a:gd name="connsiteY39" fmla="*/ 2249166 h 6858000"/>
              <a:gd name="connsiteX40" fmla="*/ 5251214 w 6128435"/>
              <a:gd name="connsiteY40" fmla="*/ 2250944 h 6858000"/>
              <a:gd name="connsiteX41" fmla="*/ 5250644 w 6128435"/>
              <a:gd name="connsiteY41" fmla="*/ 2266619 h 6858000"/>
              <a:gd name="connsiteX42" fmla="*/ 5247111 w 6128435"/>
              <a:gd name="connsiteY42" fmla="*/ 2269679 h 6858000"/>
              <a:gd name="connsiteX43" fmla="*/ 5245653 w 6128435"/>
              <a:gd name="connsiteY43" fmla="*/ 2280317 h 6858000"/>
              <a:gd name="connsiteX44" fmla="*/ 5239901 w 6128435"/>
              <a:gd name="connsiteY44" fmla="*/ 2300961 h 6858000"/>
              <a:gd name="connsiteX45" fmla="*/ 5241522 w 6128435"/>
              <a:gd name="connsiteY45" fmla="*/ 2305114 h 6858000"/>
              <a:gd name="connsiteX46" fmla="*/ 5237050 w 6128435"/>
              <a:gd name="connsiteY46" fmla="*/ 2336703 h 6858000"/>
              <a:gd name="connsiteX47" fmla="*/ 5238267 w 6128435"/>
              <a:gd name="connsiteY47" fmla="*/ 2337277 h 6858000"/>
              <a:gd name="connsiteX48" fmla="*/ 5242602 w 6128435"/>
              <a:gd name="connsiteY48" fmla="*/ 2346782 h 6858000"/>
              <a:gd name="connsiteX49" fmla="*/ 5247963 w 6128435"/>
              <a:gd name="connsiteY49" fmla="*/ 2364638 h 6858000"/>
              <a:gd name="connsiteX50" fmla="*/ 5276175 w 6128435"/>
              <a:gd name="connsiteY50" fmla="*/ 2407515 h 6858000"/>
              <a:gd name="connsiteX51" fmla="*/ 5271650 w 6128435"/>
              <a:gd name="connsiteY51" fmla="*/ 2440467 h 6858000"/>
              <a:gd name="connsiteX52" fmla="*/ 5271438 w 6128435"/>
              <a:gd name="connsiteY52" fmla="*/ 2447186 h 6858000"/>
              <a:gd name="connsiteX53" fmla="*/ 5271722 w 6128435"/>
              <a:gd name="connsiteY53" fmla="*/ 2447359 h 6858000"/>
              <a:gd name="connsiteX54" fmla="*/ 5272069 w 6128435"/>
              <a:gd name="connsiteY54" fmla="*/ 2454523 h 6858000"/>
              <a:gd name="connsiteX55" fmla="*/ 5271049 w 6128435"/>
              <a:gd name="connsiteY55" fmla="*/ 2459442 h 6858000"/>
              <a:gd name="connsiteX56" fmla="*/ 5270636 w 6128435"/>
              <a:gd name="connsiteY56" fmla="*/ 2472481 h 6858000"/>
              <a:gd name="connsiteX57" fmla="*/ 5272406 w 6128435"/>
              <a:gd name="connsiteY57" fmla="*/ 2477221 h 6858000"/>
              <a:gd name="connsiteX58" fmla="*/ 5307538 w 6128435"/>
              <a:gd name="connsiteY58" fmla="*/ 2514685 h 6858000"/>
              <a:gd name="connsiteX59" fmla="*/ 5337604 w 6128435"/>
              <a:gd name="connsiteY59" fmla="*/ 2597632 h 6858000"/>
              <a:gd name="connsiteX60" fmla="*/ 5407503 w 6128435"/>
              <a:gd name="connsiteY60" fmla="*/ 2786290 h 6858000"/>
              <a:gd name="connsiteX61" fmla="*/ 5407356 w 6128435"/>
              <a:gd name="connsiteY61" fmla="*/ 2787545 h 6858000"/>
              <a:gd name="connsiteX62" fmla="*/ 5411130 w 6128435"/>
              <a:gd name="connsiteY62" fmla="*/ 2788640 h 6858000"/>
              <a:gd name="connsiteX63" fmla="*/ 5416439 w 6128435"/>
              <a:gd name="connsiteY63" fmla="*/ 2805666 h 6858000"/>
              <a:gd name="connsiteX64" fmla="*/ 5416589 w 6128435"/>
              <a:gd name="connsiteY64" fmla="*/ 2810822 h 6858000"/>
              <a:gd name="connsiteX65" fmla="*/ 5418542 w 6128435"/>
              <a:gd name="connsiteY65" fmla="*/ 2817745 h 6858000"/>
              <a:gd name="connsiteX66" fmla="*/ 5418847 w 6128435"/>
              <a:gd name="connsiteY66" fmla="*/ 2817825 h 6858000"/>
              <a:gd name="connsiteX67" fmla="*/ 5423364 w 6128435"/>
              <a:gd name="connsiteY67" fmla="*/ 2858292 h 6858000"/>
              <a:gd name="connsiteX68" fmla="*/ 5479298 w 6128435"/>
              <a:gd name="connsiteY68" fmla="*/ 2947791 h 6858000"/>
              <a:gd name="connsiteX69" fmla="*/ 5481770 w 6128435"/>
              <a:gd name="connsiteY69" fmla="*/ 2951352 h 6858000"/>
              <a:gd name="connsiteX70" fmla="*/ 5481013 w 6128435"/>
              <a:gd name="connsiteY70" fmla="*/ 2973461 h 6858000"/>
              <a:gd name="connsiteX71" fmla="*/ 5482045 w 6128435"/>
              <a:gd name="connsiteY71" fmla="*/ 2984371 h 6858000"/>
              <a:gd name="connsiteX72" fmla="*/ 5479405 w 6128435"/>
              <a:gd name="connsiteY72" fmla="*/ 2988507 h 6858000"/>
              <a:gd name="connsiteX73" fmla="*/ 5482415 w 6128435"/>
              <a:gd name="connsiteY73" fmla="*/ 3004079 h 6858000"/>
              <a:gd name="connsiteX74" fmla="*/ 5483865 w 6128435"/>
              <a:gd name="connsiteY74" fmla="*/ 3005467 h 6858000"/>
              <a:gd name="connsiteX75" fmla="*/ 5482236 w 6128435"/>
              <a:gd name="connsiteY75" fmla="*/ 3019791 h 6858000"/>
              <a:gd name="connsiteX76" fmla="*/ 5475895 w 6128435"/>
              <a:gd name="connsiteY76" fmla="*/ 3033578 h 6858000"/>
              <a:gd name="connsiteX77" fmla="*/ 5477595 w 6128435"/>
              <a:gd name="connsiteY77" fmla="*/ 3250534 h 6858000"/>
              <a:gd name="connsiteX78" fmla="*/ 5532836 w 6128435"/>
              <a:gd name="connsiteY78" fmla="*/ 3353840 h 6858000"/>
              <a:gd name="connsiteX79" fmla="*/ 5561229 w 6128435"/>
              <a:gd name="connsiteY79" fmla="*/ 3395784 h 6858000"/>
              <a:gd name="connsiteX80" fmla="*/ 5589758 w 6128435"/>
              <a:gd name="connsiteY80" fmla="*/ 3506453 h 6858000"/>
              <a:gd name="connsiteX81" fmla="*/ 5596144 w 6128435"/>
              <a:gd name="connsiteY81" fmla="*/ 3534624 h 6858000"/>
              <a:gd name="connsiteX82" fmla="*/ 5597750 w 6128435"/>
              <a:gd name="connsiteY82" fmla="*/ 3534129 h 6858000"/>
              <a:gd name="connsiteX83" fmla="*/ 5599700 w 6128435"/>
              <a:gd name="connsiteY83" fmla="*/ 3547221 h 6858000"/>
              <a:gd name="connsiteX84" fmla="*/ 5615031 w 6128435"/>
              <a:gd name="connsiteY84" fmla="*/ 3557482 h 6858000"/>
              <a:gd name="connsiteX85" fmla="*/ 5618377 w 6128435"/>
              <a:gd name="connsiteY85" fmla="*/ 3588431 h 6858000"/>
              <a:gd name="connsiteX86" fmla="*/ 5612155 w 6128435"/>
              <a:gd name="connsiteY86" fmla="*/ 3589869 h 6858000"/>
              <a:gd name="connsiteX87" fmla="*/ 5620843 w 6128435"/>
              <a:gd name="connsiteY87" fmla="*/ 3606745 h 6858000"/>
              <a:gd name="connsiteX88" fmla="*/ 5655472 w 6128435"/>
              <a:gd name="connsiteY88" fmla="*/ 3678877 h 6858000"/>
              <a:gd name="connsiteX89" fmla="*/ 5680448 w 6128435"/>
              <a:gd name="connsiteY89" fmla="*/ 3717760 h 6858000"/>
              <a:gd name="connsiteX90" fmla="*/ 5683015 w 6128435"/>
              <a:gd name="connsiteY90" fmla="*/ 3762025 h 6858000"/>
              <a:gd name="connsiteX91" fmla="*/ 5696643 w 6128435"/>
              <a:gd name="connsiteY91" fmla="*/ 3773888 h 6858000"/>
              <a:gd name="connsiteX92" fmla="*/ 5699203 w 6128435"/>
              <a:gd name="connsiteY92" fmla="*/ 3775823 h 6858000"/>
              <a:gd name="connsiteX93" fmla="*/ 5704824 w 6128435"/>
              <a:gd name="connsiteY93" fmla="*/ 3785966 h 6858000"/>
              <a:gd name="connsiteX94" fmla="*/ 5712204 w 6128435"/>
              <a:gd name="connsiteY94" fmla="*/ 3785830 h 6858000"/>
              <a:gd name="connsiteX95" fmla="*/ 5724816 w 6128435"/>
              <a:gd name="connsiteY95" fmla="*/ 3798949 h 6858000"/>
              <a:gd name="connsiteX96" fmla="*/ 5733539 w 6128435"/>
              <a:gd name="connsiteY96" fmla="*/ 3818457 h 6858000"/>
              <a:gd name="connsiteX97" fmla="*/ 5768491 w 6128435"/>
              <a:gd name="connsiteY97" fmla="*/ 3914399 h 6858000"/>
              <a:gd name="connsiteX98" fmla="*/ 5793123 w 6128435"/>
              <a:gd name="connsiteY98" fmla="*/ 3969952 h 6858000"/>
              <a:gd name="connsiteX99" fmla="*/ 5808321 w 6128435"/>
              <a:gd name="connsiteY99" fmla="*/ 3988153 h 6858000"/>
              <a:gd name="connsiteX100" fmla="*/ 5825621 w 6128435"/>
              <a:gd name="connsiteY100" fmla="*/ 4015525 h 6858000"/>
              <a:gd name="connsiteX101" fmla="*/ 5860672 w 6128435"/>
              <a:gd name="connsiteY101" fmla="*/ 4061579 h 6858000"/>
              <a:gd name="connsiteX102" fmla="*/ 5872173 w 6128435"/>
              <a:gd name="connsiteY102" fmla="*/ 4088497 h 6858000"/>
              <a:gd name="connsiteX103" fmla="*/ 5883705 w 6128435"/>
              <a:gd name="connsiteY103" fmla="*/ 4101899 h 6858000"/>
              <a:gd name="connsiteX104" fmla="*/ 5885314 w 6128435"/>
              <a:gd name="connsiteY104" fmla="*/ 4108387 h 6858000"/>
              <a:gd name="connsiteX105" fmla="*/ 5894095 w 6128435"/>
              <a:gd name="connsiteY105" fmla="*/ 4128857 h 6858000"/>
              <a:gd name="connsiteX106" fmla="*/ 5898339 w 6128435"/>
              <a:gd name="connsiteY106" fmla="*/ 4140800 h 6858000"/>
              <a:gd name="connsiteX107" fmla="*/ 5899734 w 6128435"/>
              <a:gd name="connsiteY107" fmla="*/ 4145632 h 6858000"/>
              <a:gd name="connsiteX108" fmla="*/ 5897098 w 6128435"/>
              <a:gd name="connsiteY108" fmla="*/ 4157819 h 6858000"/>
              <a:gd name="connsiteX109" fmla="*/ 5903513 w 6128435"/>
              <a:gd name="connsiteY109" fmla="*/ 4187661 h 6858000"/>
              <a:gd name="connsiteX110" fmla="*/ 5917114 w 6128435"/>
              <a:gd name="connsiteY110" fmla="*/ 4213096 h 6858000"/>
              <a:gd name="connsiteX111" fmla="*/ 5921153 w 6128435"/>
              <a:gd name="connsiteY111" fmla="*/ 4236222 h 6858000"/>
              <a:gd name="connsiteX112" fmla="*/ 5924233 w 6128435"/>
              <a:gd name="connsiteY112" fmla="*/ 4242060 h 6858000"/>
              <a:gd name="connsiteX113" fmla="*/ 5928910 w 6128435"/>
              <a:gd name="connsiteY113" fmla="*/ 4300973 h 6858000"/>
              <a:gd name="connsiteX114" fmla="*/ 5939320 w 6128435"/>
              <a:gd name="connsiteY114" fmla="*/ 4340435 h 6858000"/>
              <a:gd name="connsiteX115" fmla="*/ 5946705 w 6128435"/>
              <a:gd name="connsiteY115" fmla="*/ 4428051 h 6858000"/>
              <a:gd name="connsiteX116" fmla="*/ 5949261 w 6128435"/>
              <a:gd name="connsiteY116" fmla="*/ 4449185 h 6858000"/>
              <a:gd name="connsiteX117" fmla="*/ 5957504 w 6128435"/>
              <a:gd name="connsiteY117" fmla="*/ 4465911 h 6858000"/>
              <a:gd name="connsiteX118" fmla="*/ 5964689 w 6128435"/>
              <a:gd name="connsiteY118" fmla="*/ 4468532 h 6858000"/>
              <a:gd name="connsiteX119" fmla="*/ 5967062 w 6128435"/>
              <a:gd name="connsiteY119" fmla="*/ 4479923 h 6858000"/>
              <a:gd name="connsiteX120" fmla="*/ 5968960 w 6128435"/>
              <a:gd name="connsiteY120" fmla="*/ 4482655 h 6858000"/>
              <a:gd name="connsiteX121" fmla="*/ 5978567 w 6128435"/>
              <a:gd name="connsiteY121" fmla="*/ 4498605 h 6858000"/>
              <a:gd name="connsiteX122" fmla="*/ 5980106 w 6128435"/>
              <a:gd name="connsiteY122" fmla="*/ 4585087 h 6858000"/>
              <a:gd name="connsiteX123" fmla="*/ 5998138 w 6128435"/>
              <a:gd name="connsiteY123" fmla="*/ 4697518 h 6858000"/>
              <a:gd name="connsiteX124" fmla="*/ 6013516 w 6128435"/>
              <a:gd name="connsiteY124" fmla="*/ 4786619 h 6858000"/>
              <a:gd name="connsiteX125" fmla="*/ 6025404 w 6128435"/>
              <a:gd name="connsiteY125" fmla="*/ 4858148 h 6858000"/>
              <a:gd name="connsiteX126" fmla="*/ 6007749 w 6128435"/>
              <a:gd name="connsiteY126" fmla="*/ 4964715 h 6858000"/>
              <a:gd name="connsiteX127" fmla="*/ 6005269 w 6128435"/>
              <a:gd name="connsiteY127" fmla="*/ 5150567 h 6858000"/>
              <a:gd name="connsiteX128" fmla="*/ 6001127 w 6128435"/>
              <a:gd name="connsiteY128" fmla="*/ 5164609 h 6858000"/>
              <a:gd name="connsiteX129" fmla="*/ 5996647 w 6128435"/>
              <a:gd name="connsiteY129" fmla="*/ 5185640 h 6858000"/>
              <a:gd name="connsiteX130" fmla="*/ 5998514 w 6128435"/>
              <a:gd name="connsiteY130" fmla="*/ 5189673 h 6858000"/>
              <a:gd name="connsiteX131" fmla="*/ 5995970 w 6128435"/>
              <a:gd name="connsiteY131" fmla="*/ 5221547 h 6858000"/>
              <a:gd name="connsiteX132" fmla="*/ 5997218 w 6128435"/>
              <a:gd name="connsiteY132" fmla="*/ 5222031 h 6858000"/>
              <a:gd name="connsiteX133" fmla="*/ 6002116 w 6128435"/>
              <a:gd name="connsiteY133" fmla="*/ 5231223 h 6858000"/>
              <a:gd name="connsiteX134" fmla="*/ 6008541 w 6128435"/>
              <a:gd name="connsiteY134" fmla="*/ 5248680 h 6858000"/>
              <a:gd name="connsiteX135" fmla="*/ 6039260 w 6128435"/>
              <a:gd name="connsiteY135" fmla="*/ 5289518 h 6858000"/>
              <a:gd name="connsiteX136" fmla="*/ 6036748 w 6128435"/>
              <a:gd name="connsiteY136" fmla="*/ 5322752 h 6858000"/>
              <a:gd name="connsiteX137" fmla="*/ 6036943 w 6128435"/>
              <a:gd name="connsiteY137" fmla="*/ 5329480 h 6858000"/>
              <a:gd name="connsiteX138" fmla="*/ 6037236 w 6128435"/>
              <a:gd name="connsiteY138" fmla="*/ 5329634 h 6858000"/>
              <a:gd name="connsiteX139" fmla="*/ 6038019 w 6128435"/>
              <a:gd name="connsiteY139" fmla="*/ 5336764 h 6858000"/>
              <a:gd name="connsiteX140" fmla="*/ 6037298 w 6128435"/>
              <a:gd name="connsiteY140" fmla="*/ 5341753 h 6858000"/>
              <a:gd name="connsiteX141" fmla="*/ 6037677 w 6128435"/>
              <a:gd name="connsiteY141" fmla="*/ 5354807 h 6858000"/>
              <a:gd name="connsiteX142" fmla="*/ 6039728 w 6128435"/>
              <a:gd name="connsiteY142" fmla="*/ 5359416 h 6858000"/>
              <a:gd name="connsiteX143" fmla="*/ 6043311 w 6128435"/>
              <a:gd name="connsiteY143" fmla="*/ 5361407 h 6858000"/>
              <a:gd name="connsiteX144" fmla="*/ 6042954 w 6128435"/>
              <a:gd name="connsiteY144" fmla="*/ 5362576 h 6858000"/>
              <a:gd name="connsiteX145" fmla="*/ 6053435 w 6128435"/>
              <a:gd name="connsiteY145" fmla="*/ 5387547 h 6858000"/>
              <a:gd name="connsiteX146" fmla="*/ 6065933 w 6128435"/>
              <a:gd name="connsiteY146" fmla="*/ 5443002 h 6858000"/>
              <a:gd name="connsiteX147" fmla="*/ 6068640 w 6128435"/>
              <a:gd name="connsiteY147" fmla="*/ 5474503 h 6858000"/>
              <a:gd name="connsiteX148" fmla="*/ 6080922 w 6128435"/>
              <a:gd name="connsiteY148" fmla="*/ 5561070 h 6858000"/>
              <a:gd name="connsiteX149" fmla="*/ 6096949 w 6128435"/>
              <a:gd name="connsiteY149" fmla="*/ 5648179 h 6858000"/>
              <a:gd name="connsiteX150" fmla="*/ 6125703 w 6128435"/>
              <a:gd name="connsiteY150" fmla="*/ 5692894 h 6858000"/>
              <a:gd name="connsiteX151" fmla="*/ 6126670 w 6128435"/>
              <a:gd name="connsiteY151" fmla="*/ 5697882 h 6858000"/>
              <a:gd name="connsiteX152" fmla="*/ 6124061 w 6128435"/>
              <a:gd name="connsiteY152" fmla="*/ 5710294 h 6858000"/>
              <a:gd name="connsiteX153" fmla="*/ 6122213 w 6128435"/>
              <a:gd name="connsiteY153" fmla="*/ 5714762 h 6858000"/>
              <a:gd name="connsiteX154" fmla="*/ 6121353 w 6128435"/>
              <a:gd name="connsiteY154" fmla="*/ 5721725 h 6858000"/>
              <a:gd name="connsiteX155" fmla="*/ 6121607 w 6128435"/>
              <a:gd name="connsiteY155" fmla="*/ 5721959 h 6858000"/>
              <a:gd name="connsiteX156" fmla="*/ 6120262 w 6128435"/>
              <a:gd name="connsiteY156" fmla="*/ 5728358 h 6858000"/>
              <a:gd name="connsiteX157" fmla="*/ 6110194 w 6128435"/>
              <a:gd name="connsiteY157" fmla="*/ 5758853 h 6858000"/>
              <a:gd name="connsiteX158" fmla="*/ 6127519 w 6128435"/>
              <a:gd name="connsiteY158" fmla="*/ 5865775 h 6858000"/>
              <a:gd name="connsiteX159" fmla="*/ 6128435 w 6128435"/>
              <a:gd name="connsiteY159" fmla="*/ 5870164 h 6858000"/>
              <a:gd name="connsiteX160" fmla="*/ 6119217 w 6128435"/>
              <a:gd name="connsiteY160" fmla="*/ 5888542 h 6858000"/>
              <a:gd name="connsiteX161" fmla="*/ 6115966 w 6128435"/>
              <a:gd name="connsiteY161" fmla="*/ 5898387 h 6858000"/>
              <a:gd name="connsiteX162" fmla="*/ 6111924 w 6128435"/>
              <a:gd name="connsiteY162" fmla="*/ 5900444 h 6858000"/>
              <a:gd name="connsiteX163" fmla="*/ 6108716 w 6128435"/>
              <a:gd name="connsiteY163" fmla="*/ 5915345 h 6858000"/>
              <a:gd name="connsiteX164" fmla="*/ 6109524 w 6128435"/>
              <a:gd name="connsiteY164" fmla="*/ 5917328 h 6858000"/>
              <a:gd name="connsiteX165" fmla="*/ 6102493 w 6128435"/>
              <a:gd name="connsiteY165" fmla="*/ 5928602 h 6858000"/>
              <a:gd name="connsiteX166" fmla="*/ 6056863 w 6128435"/>
              <a:gd name="connsiteY166" fmla="*/ 6000643 h 6858000"/>
              <a:gd name="connsiteX167" fmla="*/ 6045436 w 6128435"/>
              <a:gd name="connsiteY167" fmla="*/ 6124480 h 6858000"/>
              <a:gd name="connsiteX168" fmla="*/ 6030489 w 6128435"/>
              <a:gd name="connsiteY168" fmla="*/ 6317666 h 6858000"/>
              <a:gd name="connsiteX169" fmla="*/ 6007492 w 6128435"/>
              <a:gd name="connsiteY169" fmla="*/ 6440818 h 6858000"/>
              <a:gd name="connsiteX170" fmla="*/ 6009467 w 6128435"/>
              <a:gd name="connsiteY170" fmla="*/ 6487076 h 6858000"/>
              <a:gd name="connsiteX171" fmla="*/ 5995064 w 6128435"/>
              <a:gd name="connsiteY171" fmla="*/ 6540791 h 6858000"/>
              <a:gd name="connsiteX172" fmla="*/ 5996309 w 6128435"/>
              <a:gd name="connsiteY172" fmla="*/ 6543961 h 6858000"/>
              <a:gd name="connsiteX173" fmla="*/ 5996048 w 6128435"/>
              <a:gd name="connsiteY173" fmla="*/ 6555444 h 6858000"/>
              <a:gd name="connsiteX174" fmla="*/ 6002524 w 6128435"/>
              <a:gd name="connsiteY174" fmla="*/ 6560188 h 6858000"/>
              <a:gd name="connsiteX175" fmla="*/ 6006823 w 6128435"/>
              <a:gd name="connsiteY175" fmla="*/ 6578546 h 6858000"/>
              <a:gd name="connsiteX176" fmla="*/ 6004510 w 6128435"/>
              <a:gd name="connsiteY176" fmla="*/ 6599256 h 6858000"/>
              <a:gd name="connsiteX177" fmla="*/ 5986207 w 6128435"/>
              <a:gd name="connsiteY177" fmla="*/ 6695855 h 6858000"/>
              <a:gd name="connsiteX178" fmla="*/ 5979428 w 6128435"/>
              <a:gd name="connsiteY178" fmla="*/ 6754678 h 6858000"/>
              <a:gd name="connsiteX179" fmla="*/ 5983398 w 6128435"/>
              <a:gd name="connsiteY179" fmla="*/ 6778641 h 6858000"/>
              <a:gd name="connsiteX180" fmla="*/ 5984543 w 6128435"/>
              <a:gd name="connsiteY180" fmla="*/ 6811016 h 6858000"/>
              <a:gd name="connsiteX181" fmla="*/ 5981802 w 6128435"/>
              <a:gd name="connsiteY181" fmla="*/ 6838578 h 6858000"/>
              <a:gd name="connsiteX182" fmla="*/ 5979671 w 6128435"/>
              <a:gd name="connsiteY182" fmla="*/ 6858000 h 6858000"/>
              <a:gd name="connsiteX183" fmla="*/ 0 w 6128435"/>
              <a:gd name="connsiteY183" fmla="*/ 6858000 h 6858000"/>
              <a:gd name="connsiteX184" fmla="*/ 0 w 6128435"/>
              <a:gd name="connsiteY18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272406 w 6128435"/>
              <a:gd name="connsiteY55" fmla="*/ 2477221 h 6858000"/>
              <a:gd name="connsiteX56" fmla="*/ 5307538 w 6128435"/>
              <a:gd name="connsiteY56" fmla="*/ 2514685 h 6858000"/>
              <a:gd name="connsiteX57" fmla="*/ 5337604 w 6128435"/>
              <a:gd name="connsiteY57" fmla="*/ 2597632 h 6858000"/>
              <a:gd name="connsiteX58" fmla="*/ 5407503 w 6128435"/>
              <a:gd name="connsiteY58" fmla="*/ 2786290 h 6858000"/>
              <a:gd name="connsiteX59" fmla="*/ 5407356 w 6128435"/>
              <a:gd name="connsiteY59" fmla="*/ 2787545 h 6858000"/>
              <a:gd name="connsiteX60" fmla="*/ 5411130 w 6128435"/>
              <a:gd name="connsiteY60" fmla="*/ 2788640 h 6858000"/>
              <a:gd name="connsiteX61" fmla="*/ 5416439 w 6128435"/>
              <a:gd name="connsiteY61" fmla="*/ 2805666 h 6858000"/>
              <a:gd name="connsiteX62" fmla="*/ 5416589 w 6128435"/>
              <a:gd name="connsiteY62" fmla="*/ 2810822 h 6858000"/>
              <a:gd name="connsiteX63" fmla="*/ 5418542 w 6128435"/>
              <a:gd name="connsiteY63" fmla="*/ 2817745 h 6858000"/>
              <a:gd name="connsiteX64" fmla="*/ 5418847 w 6128435"/>
              <a:gd name="connsiteY64" fmla="*/ 2817825 h 6858000"/>
              <a:gd name="connsiteX65" fmla="*/ 5423364 w 6128435"/>
              <a:gd name="connsiteY65" fmla="*/ 2858292 h 6858000"/>
              <a:gd name="connsiteX66" fmla="*/ 5479298 w 6128435"/>
              <a:gd name="connsiteY66" fmla="*/ 2947791 h 6858000"/>
              <a:gd name="connsiteX67" fmla="*/ 5481770 w 6128435"/>
              <a:gd name="connsiteY67" fmla="*/ 2951352 h 6858000"/>
              <a:gd name="connsiteX68" fmla="*/ 5481013 w 6128435"/>
              <a:gd name="connsiteY68" fmla="*/ 2973461 h 6858000"/>
              <a:gd name="connsiteX69" fmla="*/ 5482045 w 6128435"/>
              <a:gd name="connsiteY69" fmla="*/ 2984371 h 6858000"/>
              <a:gd name="connsiteX70" fmla="*/ 5479405 w 6128435"/>
              <a:gd name="connsiteY70" fmla="*/ 2988507 h 6858000"/>
              <a:gd name="connsiteX71" fmla="*/ 5482415 w 6128435"/>
              <a:gd name="connsiteY71" fmla="*/ 3004079 h 6858000"/>
              <a:gd name="connsiteX72" fmla="*/ 5483865 w 6128435"/>
              <a:gd name="connsiteY72" fmla="*/ 3005467 h 6858000"/>
              <a:gd name="connsiteX73" fmla="*/ 5482236 w 6128435"/>
              <a:gd name="connsiteY73" fmla="*/ 3019791 h 6858000"/>
              <a:gd name="connsiteX74" fmla="*/ 5475895 w 6128435"/>
              <a:gd name="connsiteY74" fmla="*/ 3033578 h 6858000"/>
              <a:gd name="connsiteX75" fmla="*/ 5477595 w 6128435"/>
              <a:gd name="connsiteY75" fmla="*/ 3250534 h 6858000"/>
              <a:gd name="connsiteX76" fmla="*/ 5532836 w 6128435"/>
              <a:gd name="connsiteY76" fmla="*/ 3353840 h 6858000"/>
              <a:gd name="connsiteX77" fmla="*/ 5561229 w 6128435"/>
              <a:gd name="connsiteY77" fmla="*/ 3395784 h 6858000"/>
              <a:gd name="connsiteX78" fmla="*/ 5589758 w 6128435"/>
              <a:gd name="connsiteY78" fmla="*/ 3506453 h 6858000"/>
              <a:gd name="connsiteX79" fmla="*/ 5596144 w 6128435"/>
              <a:gd name="connsiteY79" fmla="*/ 3534624 h 6858000"/>
              <a:gd name="connsiteX80" fmla="*/ 5597750 w 6128435"/>
              <a:gd name="connsiteY80" fmla="*/ 3534129 h 6858000"/>
              <a:gd name="connsiteX81" fmla="*/ 5599700 w 6128435"/>
              <a:gd name="connsiteY81" fmla="*/ 3547221 h 6858000"/>
              <a:gd name="connsiteX82" fmla="*/ 5615031 w 6128435"/>
              <a:gd name="connsiteY82" fmla="*/ 3557482 h 6858000"/>
              <a:gd name="connsiteX83" fmla="*/ 5618377 w 6128435"/>
              <a:gd name="connsiteY83" fmla="*/ 3588431 h 6858000"/>
              <a:gd name="connsiteX84" fmla="*/ 5612155 w 6128435"/>
              <a:gd name="connsiteY84" fmla="*/ 3589869 h 6858000"/>
              <a:gd name="connsiteX85" fmla="*/ 5620843 w 6128435"/>
              <a:gd name="connsiteY85" fmla="*/ 3606745 h 6858000"/>
              <a:gd name="connsiteX86" fmla="*/ 5655472 w 6128435"/>
              <a:gd name="connsiteY86" fmla="*/ 3678877 h 6858000"/>
              <a:gd name="connsiteX87" fmla="*/ 5680448 w 6128435"/>
              <a:gd name="connsiteY87" fmla="*/ 3717760 h 6858000"/>
              <a:gd name="connsiteX88" fmla="*/ 5683015 w 6128435"/>
              <a:gd name="connsiteY88" fmla="*/ 3762025 h 6858000"/>
              <a:gd name="connsiteX89" fmla="*/ 5696643 w 6128435"/>
              <a:gd name="connsiteY89" fmla="*/ 3773888 h 6858000"/>
              <a:gd name="connsiteX90" fmla="*/ 5699203 w 6128435"/>
              <a:gd name="connsiteY90" fmla="*/ 3775823 h 6858000"/>
              <a:gd name="connsiteX91" fmla="*/ 5704824 w 6128435"/>
              <a:gd name="connsiteY91" fmla="*/ 3785966 h 6858000"/>
              <a:gd name="connsiteX92" fmla="*/ 5712204 w 6128435"/>
              <a:gd name="connsiteY92" fmla="*/ 3785830 h 6858000"/>
              <a:gd name="connsiteX93" fmla="*/ 5724816 w 6128435"/>
              <a:gd name="connsiteY93" fmla="*/ 3798949 h 6858000"/>
              <a:gd name="connsiteX94" fmla="*/ 5733539 w 6128435"/>
              <a:gd name="connsiteY94" fmla="*/ 3818457 h 6858000"/>
              <a:gd name="connsiteX95" fmla="*/ 5768491 w 6128435"/>
              <a:gd name="connsiteY95" fmla="*/ 3914399 h 6858000"/>
              <a:gd name="connsiteX96" fmla="*/ 5793123 w 6128435"/>
              <a:gd name="connsiteY96" fmla="*/ 3969952 h 6858000"/>
              <a:gd name="connsiteX97" fmla="*/ 5808321 w 6128435"/>
              <a:gd name="connsiteY97" fmla="*/ 3988153 h 6858000"/>
              <a:gd name="connsiteX98" fmla="*/ 5825621 w 6128435"/>
              <a:gd name="connsiteY98" fmla="*/ 4015525 h 6858000"/>
              <a:gd name="connsiteX99" fmla="*/ 5860672 w 6128435"/>
              <a:gd name="connsiteY99" fmla="*/ 4061579 h 6858000"/>
              <a:gd name="connsiteX100" fmla="*/ 5872173 w 6128435"/>
              <a:gd name="connsiteY100" fmla="*/ 4088497 h 6858000"/>
              <a:gd name="connsiteX101" fmla="*/ 5883705 w 6128435"/>
              <a:gd name="connsiteY101" fmla="*/ 4101899 h 6858000"/>
              <a:gd name="connsiteX102" fmla="*/ 5885314 w 6128435"/>
              <a:gd name="connsiteY102" fmla="*/ 4108387 h 6858000"/>
              <a:gd name="connsiteX103" fmla="*/ 5894095 w 6128435"/>
              <a:gd name="connsiteY103" fmla="*/ 4128857 h 6858000"/>
              <a:gd name="connsiteX104" fmla="*/ 5898339 w 6128435"/>
              <a:gd name="connsiteY104" fmla="*/ 4140800 h 6858000"/>
              <a:gd name="connsiteX105" fmla="*/ 5899734 w 6128435"/>
              <a:gd name="connsiteY105" fmla="*/ 4145632 h 6858000"/>
              <a:gd name="connsiteX106" fmla="*/ 5897098 w 6128435"/>
              <a:gd name="connsiteY106" fmla="*/ 4157819 h 6858000"/>
              <a:gd name="connsiteX107" fmla="*/ 5903513 w 6128435"/>
              <a:gd name="connsiteY107" fmla="*/ 4187661 h 6858000"/>
              <a:gd name="connsiteX108" fmla="*/ 5917114 w 6128435"/>
              <a:gd name="connsiteY108" fmla="*/ 4213096 h 6858000"/>
              <a:gd name="connsiteX109" fmla="*/ 5921153 w 6128435"/>
              <a:gd name="connsiteY109" fmla="*/ 4236222 h 6858000"/>
              <a:gd name="connsiteX110" fmla="*/ 5924233 w 6128435"/>
              <a:gd name="connsiteY110" fmla="*/ 4242060 h 6858000"/>
              <a:gd name="connsiteX111" fmla="*/ 5928910 w 6128435"/>
              <a:gd name="connsiteY111" fmla="*/ 4300973 h 6858000"/>
              <a:gd name="connsiteX112" fmla="*/ 5939320 w 6128435"/>
              <a:gd name="connsiteY112" fmla="*/ 4340435 h 6858000"/>
              <a:gd name="connsiteX113" fmla="*/ 5946705 w 6128435"/>
              <a:gd name="connsiteY113" fmla="*/ 4428051 h 6858000"/>
              <a:gd name="connsiteX114" fmla="*/ 5949261 w 6128435"/>
              <a:gd name="connsiteY114" fmla="*/ 4449185 h 6858000"/>
              <a:gd name="connsiteX115" fmla="*/ 5957504 w 6128435"/>
              <a:gd name="connsiteY115" fmla="*/ 4465911 h 6858000"/>
              <a:gd name="connsiteX116" fmla="*/ 5964689 w 6128435"/>
              <a:gd name="connsiteY116" fmla="*/ 4468532 h 6858000"/>
              <a:gd name="connsiteX117" fmla="*/ 5967062 w 6128435"/>
              <a:gd name="connsiteY117" fmla="*/ 4479923 h 6858000"/>
              <a:gd name="connsiteX118" fmla="*/ 5968960 w 6128435"/>
              <a:gd name="connsiteY118" fmla="*/ 4482655 h 6858000"/>
              <a:gd name="connsiteX119" fmla="*/ 5978567 w 6128435"/>
              <a:gd name="connsiteY119" fmla="*/ 4498605 h 6858000"/>
              <a:gd name="connsiteX120" fmla="*/ 5980106 w 6128435"/>
              <a:gd name="connsiteY120" fmla="*/ 4585087 h 6858000"/>
              <a:gd name="connsiteX121" fmla="*/ 5998138 w 6128435"/>
              <a:gd name="connsiteY121" fmla="*/ 4697518 h 6858000"/>
              <a:gd name="connsiteX122" fmla="*/ 6013516 w 6128435"/>
              <a:gd name="connsiteY122" fmla="*/ 4786619 h 6858000"/>
              <a:gd name="connsiteX123" fmla="*/ 6025404 w 6128435"/>
              <a:gd name="connsiteY123" fmla="*/ 4858148 h 6858000"/>
              <a:gd name="connsiteX124" fmla="*/ 6007749 w 6128435"/>
              <a:gd name="connsiteY124" fmla="*/ 4964715 h 6858000"/>
              <a:gd name="connsiteX125" fmla="*/ 6005269 w 6128435"/>
              <a:gd name="connsiteY125" fmla="*/ 5150567 h 6858000"/>
              <a:gd name="connsiteX126" fmla="*/ 6001127 w 6128435"/>
              <a:gd name="connsiteY126" fmla="*/ 5164609 h 6858000"/>
              <a:gd name="connsiteX127" fmla="*/ 5996647 w 6128435"/>
              <a:gd name="connsiteY127" fmla="*/ 5185640 h 6858000"/>
              <a:gd name="connsiteX128" fmla="*/ 5998514 w 6128435"/>
              <a:gd name="connsiteY128" fmla="*/ 5189673 h 6858000"/>
              <a:gd name="connsiteX129" fmla="*/ 5995970 w 6128435"/>
              <a:gd name="connsiteY129" fmla="*/ 5221547 h 6858000"/>
              <a:gd name="connsiteX130" fmla="*/ 5997218 w 6128435"/>
              <a:gd name="connsiteY130" fmla="*/ 5222031 h 6858000"/>
              <a:gd name="connsiteX131" fmla="*/ 6002116 w 6128435"/>
              <a:gd name="connsiteY131" fmla="*/ 5231223 h 6858000"/>
              <a:gd name="connsiteX132" fmla="*/ 6008541 w 6128435"/>
              <a:gd name="connsiteY132" fmla="*/ 5248680 h 6858000"/>
              <a:gd name="connsiteX133" fmla="*/ 6039260 w 6128435"/>
              <a:gd name="connsiteY133" fmla="*/ 5289518 h 6858000"/>
              <a:gd name="connsiteX134" fmla="*/ 6036748 w 6128435"/>
              <a:gd name="connsiteY134" fmla="*/ 5322752 h 6858000"/>
              <a:gd name="connsiteX135" fmla="*/ 6036943 w 6128435"/>
              <a:gd name="connsiteY135" fmla="*/ 5329480 h 6858000"/>
              <a:gd name="connsiteX136" fmla="*/ 6037236 w 6128435"/>
              <a:gd name="connsiteY136" fmla="*/ 5329634 h 6858000"/>
              <a:gd name="connsiteX137" fmla="*/ 6038019 w 6128435"/>
              <a:gd name="connsiteY137" fmla="*/ 5336764 h 6858000"/>
              <a:gd name="connsiteX138" fmla="*/ 6037298 w 6128435"/>
              <a:gd name="connsiteY138" fmla="*/ 5341753 h 6858000"/>
              <a:gd name="connsiteX139" fmla="*/ 6037677 w 6128435"/>
              <a:gd name="connsiteY139" fmla="*/ 5354807 h 6858000"/>
              <a:gd name="connsiteX140" fmla="*/ 6039728 w 6128435"/>
              <a:gd name="connsiteY140" fmla="*/ 5359416 h 6858000"/>
              <a:gd name="connsiteX141" fmla="*/ 6043311 w 6128435"/>
              <a:gd name="connsiteY141" fmla="*/ 5361407 h 6858000"/>
              <a:gd name="connsiteX142" fmla="*/ 6042954 w 6128435"/>
              <a:gd name="connsiteY142" fmla="*/ 5362576 h 6858000"/>
              <a:gd name="connsiteX143" fmla="*/ 6053435 w 6128435"/>
              <a:gd name="connsiteY143" fmla="*/ 5387547 h 6858000"/>
              <a:gd name="connsiteX144" fmla="*/ 6065933 w 6128435"/>
              <a:gd name="connsiteY144" fmla="*/ 5443002 h 6858000"/>
              <a:gd name="connsiteX145" fmla="*/ 6068640 w 6128435"/>
              <a:gd name="connsiteY145" fmla="*/ 5474503 h 6858000"/>
              <a:gd name="connsiteX146" fmla="*/ 6080922 w 6128435"/>
              <a:gd name="connsiteY146" fmla="*/ 5561070 h 6858000"/>
              <a:gd name="connsiteX147" fmla="*/ 6096949 w 6128435"/>
              <a:gd name="connsiteY147" fmla="*/ 5648179 h 6858000"/>
              <a:gd name="connsiteX148" fmla="*/ 6125703 w 6128435"/>
              <a:gd name="connsiteY148" fmla="*/ 5692894 h 6858000"/>
              <a:gd name="connsiteX149" fmla="*/ 6126670 w 6128435"/>
              <a:gd name="connsiteY149" fmla="*/ 5697882 h 6858000"/>
              <a:gd name="connsiteX150" fmla="*/ 6124061 w 6128435"/>
              <a:gd name="connsiteY150" fmla="*/ 5710294 h 6858000"/>
              <a:gd name="connsiteX151" fmla="*/ 6122213 w 6128435"/>
              <a:gd name="connsiteY151" fmla="*/ 5714762 h 6858000"/>
              <a:gd name="connsiteX152" fmla="*/ 6121353 w 6128435"/>
              <a:gd name="connsiteY152" fmla="*/ 5721725 h 6858000"/>
              <a:gd name="connsiteX153" fmla="*/ 6121607 w 6128435"/>
              <a:gd name="connsiteY153" fmla="*/ 5721959 h 6858000"/>
              <a:gd name="connsiteX154" fmla="*/ 6120262 w 6128435"/>
              <a:gd name="connsiteY154" fmla="*/ 5728358 h 6858000"/>
              <a:gd name="connsiteX155" fmla="*/ 6110194 w 6128435"/>
              <a:gd name="connsiteY155" fmla="*/ 5758853 h 6858000"/>
              <a:gd name="connsiteX156" fmla="*/ 6127519 w 6128435"/>
              <a:gd name="connsiteY156" fmla="*/ 5865775 h 6858000"/>
              <a:gd name="connsiteX157" fmla="*/ 6128435 w 6128435"/>
              <a:gd name="connsiteY157" fmla="*/ 5870164 h 6858000"/>
              <a:gd name="connsiteX158" fmla="*/ 6119217 w 6128435"/>
              <a:gd name="connsiteY158" fmla="*/ 5888542 h 6858000"/>
              <a:gd name="connsiteX159" fmla="*/ 6115966 w 6128435"/>
              <a:gd name="connsiteY159" fmla="*/ 5898387 h 6858000"/>
              <a:gd name="connsiteX160" fmla="*/ 6111924 w 6128435"/>
              <a:gd name="connsiteY160" fmla="*/ 5900444 h 6858000"/>
              <a:gd name="connsiteX161" fmla="*/ 6108716 w 6128435"/>
              <a:gd name="connsiteY161" fmla="*/ 5915345 h 6858000"/>
              <a:gd name="connsiteX162" fmla="*/ 6109524 w 6128435"/>
              <a:gd name="connsiteY162" fmla="*/ 5917328 h 6858000"/>
              <a:gd name="connsiteX163" fmla="*/ 6102493 w 6128435"/>
              <a:gd name="connsiteY163" fmla="*/ 5928602 h 6858000"/>
              <a:gd name="connsiteX164" fmla="*/ 6056863 w 6128435"/>
              <a:gd name="connsiteY164" fmla="*/ 6000643 h 6858000"/>
              <a:gd name="connsiteX165" fmla="*/ 6045436 w 6128435"/>
              <a:gd name="connsiteY165" fmla="*/ 6124480 h 6858000"/>
              <a:gd name="connsiteX166" fmla="*/ 6030489 w 6128435"/>
              <a:gd name="connsiteY166" fmla="*/ 6317666 h 6858000"/>
              <a:gd name="connsiteX167" fmla="*/ 6007492 w 6128435"/>
              <a:gd name="connsiteY167" fmla="*/ 6440818 h 6858000"/>
              <a:gd name="connsiteX168" fmla="*/ 6009467 w 6128435"/>
              <a:gd name="connsiteY168" fmla="*/ 6487076 h 6858000"/>
              <a:gd name="connsiteX169" fmla="*/ 5995064 w 6128435"/>
              <a:gd name="connsiteY169" fmla="*/ 6540791 h 6858000"/>
              <a:gd name="connsiteX170" fmla="*/ 5996309 w 6128435"/>
              <a:gd name="connsiteY170" fmla="*/ 6543961 h 6858000"/>
              <a:gd name="connsiteX171" fmla="*/ 5996048 w 6128435"/>
              <a:gd name="connsiteY171" fmla="*/ 6555444 h 6858000"/>
              <a:gd name="connsiteX172" fmla="*/ 6002524 w 6128435"/>
              <a:gd name="connsiteY172" fmla="*/ 6560188 h 6858000"/>
              <a:gd name="connsiteX173" fmla="*/ 6006823 w 6128435"/>
              <a:gd name="connsiteY173" fmla="*/ 6578546 h 6858000"/>
              <a:gd name="connsiteX174" fmla="*/ 6004510 w 6128435"/>
              <a:gd name="connsiteY174" fmla="*/ 6599256 h 6858000"/>
              <a:gd name="connsiteX175" fmla="*/ 5986207 w 6128435"/>
              <a:gd name="connsiteY175" fmla="*/ 6695855 h 6858000"/>
              <a:gd name="connsiteX176" fmla="*/ 5979428 w 6128435"/>
              <a:gd name="connsiteY176" fmla="*/ 6754678 h 6858000"/>
              <a:gd name="connsiteX177" fmla="*/ 5983398 w 6128435"/>
              <a:gd name="connsiteY177" fmla="*/ 6778641 h 6858000"/>
              <a:gd name="connsiteX178" fmla="*/ 5984543 w 6128435"/>
              <a:gd name="connsiteY178" fmla="*/ 6811016 h 6858000"/>
              <a:gd name="connsiteX179" fmla="*/ 5981802 w 6128435"/>
              <a:gd name="connsiteY179" fmla="*/ 6838578 h 6858000"/>
              <a:gd name="connsiteX180" fmla="*/ 5979671 w 6128435"/>
              <a:gd name="connsiteY180" fmla="*/ 6858000 h 6858000"/>
              <a:gd name="connsiteX181" fmla="*/ 0 w 6128435"/>
              <a:gd name="connsiteY181" fmla="*/ 6858000 h 6858000"/>
              <a:gd name="connsiteX182" fmla="*/ 0 w 6128435"/>
              <a:gd name="connsiteY18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307538 w 6128435"/>
              <a:gd name="connsiteY55" fmla="*/ 2514685 h 6858000"/>
              <a:gd name="connsiteX56" fmla="*/ 5337604 w 6128435"/>
              <a:gd name="connsiteY56" fmla="*/ 2597632 h 6858000"/>
              <a:gd name="connsiteX57" fmla="*/ 5407503 w 6128435"/>
              <a:gd name="connsiteY57" fmla="*/ 2786290 h 6858000"/>
              <a:gd name="connsiteX58" fmla="*/ 5407356 w 6128435"/>
              <a:gd name="connsiteY58" fmla="*/ 2787545 h 6858000"/>
              <a:gd name="connsiteX59" fmla="*/ 5411130 w 6128435"/>
              <a:gd name="connsiteY59" fmla="*/ 2788640 h 6858000"/>
              <a:gd name="connsiteX60" fmla="*/ 5416439 w 6128435"/>
              <a:gd name="connsiteY60" fmla="*/ 2805666 h 6858000"/>
              <a:gd name="connsiteX61" fmla="*/ 5416589 w 6128435"/>
              <a:gd name="connsiteY61" fmla="*/ 2810822 h 6858000"/>
              <a:gd name="connsiteX62" fmla="*/ 5418542 w 6128435"/>
              <a:gd name="connsiteY62" fmla="*/ 2817745 h 6858000"/>
              <a:gd name="connsiteX63" fmla="*/ 5418847 w 6128435"/>
              <a:gd name="connsiteY63" fmla="*/ 2817825 h 6858000"/>
              <a:gd name="connsiteX64" fmla="*/ 5423364 w 6128435"/>
              <a:gd name="connsiteY64" fmla="*/ 2858292 h 6858000"/>
              <a:gd name="connsiteX65" fmla="*/ 5479298 w 6128435"/>
              <a:gd name="connsiteY65" fmla="*/ 2947791 h 6858000"/>
              <a:gd name="connsiteX66" fmla="*/ 5481770 w 6128435"/>
              <a:gd name="connsiteY66" fmla="*/ 2951352 h 6858000"/>
              <a:gd name="connsiteX67" fmla="*/ 5481013 w 6128435"/>
              <a:gd name="connsiteY67" fmla="*/ 2973461 h 6858000"/>
              <a:gd name="connsiteX68" fmla="*/ 5482045 w 6128435"/>
              <a:gd name="connsiteY68" fmla="*/ 2984371 h 6858000"/>
              <a:gd name="connsiteX69" fmla="*/ 5479405 w 6128435"/>
              <a:gd name="connsiteY69" fmla="*/ 2988507 h 6858000"/>
              <a:gd name="connsiteX70" fmla="*/ 5482415 w 6128435"/>
              <a:gd name="connsiteY70" fmla="*/ 3004079 h 6858000"/>
              <a:gd name="connsiteX71" fmla="*/ 5483865 w 6128435"/>
              <a:gd name="connsiteY71" fmla="*/ 3005467 h 6858000"/>
              <a:gd name="connsiteX72" fmla="*/ 5482236 w 6128435"/>
              <a:gd name="connsiteY72" fmla="*/ 3019791 h 6858000"/>
              <a:gd name="connsiteX73" fmla="*/ 5475895 w 6128435"/>
              <a:gd name="connsiteY73" fmla="*/ 3033578 h 6858000"/>
              <a:gd name="connsiteX74" fmla="*/ 5477595 w 6128435"/>
              <a:gd name="connsiteY74" fmla="*/ 3250534 h 6858000"/>
              <a:gd name="connsiteX75" fmla="*/ 5532836 w 6128435"/>
              <a:gd name="connsiteY75" fmla="*/ 3353840 h 6858000"/>
              <a:gd name="connsiteX76" fmla="*/ 5561229 w 6128435"/>
              <a:gd name="connsiteY76" fmla="*/ 3395784 h 6858000"/>
              <a:gd name="connsiteX77" fmla="*/ 5589758 w 6128435"/>
              <a:gd name="connsiteY77" fmla="*/ 3506453 h 6858000"/>
              <a:gd name="connsiteX78" fmla="*/ 5596144 w 6128435"/>
              <a:gd name="connsiteY78" fmla="*/ 3534624 h 6858000"/>
              <a:gd name="connsiteX79" fmla="*/ 5597750 w 6128435"/>
              <a:gd name="connsiteY79" fmla="*/ 3534129 h 6858000"/>
              <a:gd name="connsiteX80" fmla="*/ 5599700 w 6128435"/>
              <a:gd name="connsiteY80" fmla="*/ 3547221 h 6858000"/>
              <a:gd name="connsiteX81" fmla="*/ 5615031 w 6128435"/>
              <a:gd name="connsiteY81" fmla="*/ 3557482 h 6858000"/>
              <a:gd name="connsiteX82" fmla="*/ 5618377 w 6128435"/>
              <a:gd name="connsiteY82" fmla="*/ 3588431 h 6858000"/>
              <a:gd name="connsiteX83" fmla="*/ 5612155 w 6128435"/>
              <a:gd name="connsiteY83" fmla="*/ 3589869 h 6858000"/>
              <a:gd name="connsiteX84" fmla="*/ 5620843 w 6128435"/>
              <a:gd name="connsiteY84" fmla="*/ 3606745 h 6858000"/>
              <a:gd name="connsiteX85" fmla="*/ 5655472 w 6128435"/>
              <a:gd name="connsiteY85" fmla="*/ 3678877 h 6858000"/>
              <a:gd name="connsiteX86" fmla="*/ 5680448 w 6128435"/>
              <a:gd name="connsiteY86" fmla="*/ 3717760 h 6858000"/>
              <a:gd name="connsiteX87" fmla="*/ 5683015 w 6128435"/>
              <a:gd name="connsiteY87" fmla="*/ 3762025 h 6858000"/>
              <a:gd name="connsiteX88" fmla="*/ 5696643 w 6128435"/>
              <a:gd name="connsiteY88" fmla="*/ 3773888 h 6858000"/>
              <a:gd name="connsiteX89" fmla="*/ 5699203 w 6128435"/>
              <a:gd name="connsiteY89" fmla="*/ 3775823 h 6858000"/>
              <a:gd name="connsiteX90" fmla="*/ 5704824 w 6128435"/>
              <a:gd name="connsiteY90" fmla="*/ 3785966 h 6858000"/>
              <a:gd name="connsiteX91" fmla="*/ 5712204 w 6128435"/>
              <a:gd name="connsiteY91" fmla="*/ 3785830 h 6858000"/>
              <a:gd name="connsiteX92" fmla="*/ 5724816 w 6128435"/>
              <a:gd name="connsiteY92" fmla="*/ 3798949 h 6858000"/>
              <a:gd name="connsiteX93" fmla="*/ 5733539 w 6128435"/>
              <a:gd name="connsiteY93" fmla="*/ 3818457 h 6858000"/>
              <a:gd name="connsiteX94" fmla="*/ 5768491 w 6128435"/>
              <a:gd name="connsiteY94" fmla="*/ 3914399 h 6858000"/>
              <a:gd name="connsiteX95" fmla="*/ 5793123 w 6128435"/>
              <a:gd name="connsiteY95" fmla="*/ 3969952 h 6858000"/>
              <a:gd name="connsiteX96" fmla="*/ 5808321 w 6128435"/>
              <a:gd name="connsiteY96" fmla="*/ 3988153 h 6858000"/>
              <a:gd name="connsiteX97" fmla="*/ 5825621 w 6128435"/>
              <a:gd name="connsiteY97" fmla="*/ 4015525 h 6858000"/>
              <a:gd name="connsiteX98" fmla="*/ 5860672 w 6128435"/>
              <a:gd name="connsiteY98" fmla="*/ 4061579 h 6858000"/>
              <a:gd name="connsiteX99" fmla="*/ 5872173 w 6128435"/>
              <a:gd name="connsiteY99" fmla="*/ 4088497 h 6858000"/>
              <a:gd name="connsiteX100" fmla="*/ 5883705 w 6128435"/>
              <a:gd name="connsiteY100" fmla="*/ 4101899 h 6858000"/>
              <a:gd name="connsiteX101" fmla="*/ 5885314 w 6128435"/>
              <a:gd name="connsiteY101" fmla="*/ 4108387 h 6858000"/>
              <a:gd name="connsiteX102" fmla="*/ 5894095 w 6128435"/>
              <a:gd name="connsiteY102" fmla="*/ 4128857 h 6858000"/>
              <a:gd name="connsiteX103" fmla="*/ 5898339 w 6128435"/>
              <a:gd name="connsiteY103" fmla="*/ 4140800 h 6858000"/>
              <a:gd name="connsiteX104" fmla="*/ 5899734 w 6128435"/>
              <a:gd name="connsiteY104" fmla="*/ 4145632 h 6858000"/>
              <a:gd name="connsiteX105" fmla="*/ 5897098 w 6128435"/>
              <a:gd name="connsiteY105" fmla="*/ 4157819 h 6858000"/>
              <a:gd name="connsiteX106" fmla="*/ 5903513 w 6128435"/>
              <a:gd name="connsiteY106" fmla="*/ 4187661 h 6858000"/>
              <a:gd name="connsiteX107" fmla="*/ 5917114 w 6128435"/>
              <a:gd name="connsiteY107" fmla="*/ 4213096 h 6858000"/>
              <a:gd name="connsiteX108" fmla="*/ 5921153 w 6128435"/>
              <a:gd name="connsiteY108" fmla="*/ 4236222 h 6858000"/>
              <a:gd name="connsiteX109" fmla="*/ 5924233 w 6128435"/>
              <a:gd name="connsiteY109" fmla="*/ 4242060 h 6858000"/>
              <a:gd name="connsiteX110" fmla="*/ 5928910 w 6128435"/>
              <a:gd name="connsiteY110" fmla="*/ 4300973 h 6858000"/>
              <a:gd name="connsiteX111" fmla="*/ 5939320 w 6128435"/>
              <a:gd name="connsiteY111" fmla="*/ 4340435 h 6858000"/>
              <a:gd name="connsiteX112" fmla="*/ 5946705 w 6128435"/>
              <a:gd name="connsiteY112" fmla="*/ 4428051 h 6858000"/>
              <a:gd name="connsiteX113" fmla="*/ 5949261 w 6128435"/>
              <a:gd name="connsiteY113" fmla="*/ 4449185 h 6858000"/>
              <a:gd name="connsiteX114" fmla="*/ 5957504 w 6128435"/>
              <a:gd name="connsiteY114" fmla="*/ 4465911 h 6858000"/>
              <a:gd name="connsiteX115" fmla="*/ 5964689 w 6128435"/>
              <a:gd name="connsiteY115" fmla="*/ 4468532 h 6858000"/>
              <a:gd name="connsiteX116" fmla="*/ 5967062 w 6128435"/>
              <a:gd name="connsiteY116" fmla="*/ 4479923 h 6858000"/>
              <a:gd name="connsiteX117" fmla="*/ 5968960 w 6128435"/>
              <a:gd name="connsiteY117" fmla="*/ 4482655 h 6858000"/>
              <a:gd name="connsiteX118" fmla="*/ 5978567 w 6128435"/>
              <a:gd name="connsiteY118" fmla="*/ 4498605 h 6858000"/>
              <a:gd name="connsiteX119" fmla="*/ 5980106 w 6128435"/>
              <a:gd name="connsiteY119" fmla="*/ 4585087 h 6858000"/>
              <a:gd name="connsiteX120" fmla="*/ 5998138 w 6128435"/>
              <a:gd name="connsiteY120" fmla="*/ 4697518 h 6858000"/>
              <a:gd name="connsiteX121" fmla="*/ 6013516 w 6128435"/>
              <a:gd name="connsiteY121" fmla="*/ 4786619 h 6858000"/>
              <a:gd name="connsiteX122" fmla="*/ 6025404 w 6128435"/>
              <a:gd name="connsiteY122" fmla="*/ 4858148 h 6858000"/>
              <a:gd name="connsiteX123" fmla="*/ 6007749 w 6128435"/>
              <a:gd name="connsiteY123" fmla="*/ 4964715 h 6858000"/>
              <a:gd name="connsiteX124" fmla="*/ 6005269 w 6128435"/>
              <a:gd name="connsiteY124" fmla="*/ 5150567 h 6858000"/>
              <a:gd name="connsiteX125" fmla="*/ 6001127 w 6128435"/>
              <a:gd name="connsiteY125" fmla="*/ 5164609 h 6858000"/>
              <a:gd name="connsiteX126" fmla="*/ 5996647 w 6128435"/>
              <a:gd name="connsiteY126" fmla="*/ 5185640 h 6858000"/>
              <a:gd name="connsiteX127" fmla="*/ 5998514 w 6128435"/>
              <a:gd name="connsiteY127" fmla="*/ 5189673 h 6858000"/>
              <a:gd name="connsiteX128" fmla="*/ 5995970 w 6128435"/>
              <a:gd name="connsiteY128" fmla="*/ 5221547 h 6858000"/>
              <a:gd name="connsiteX129" fmla="*/ 5997218 w 6128435"/>
              <a:gd name="connsiteY129" fmla="*/ 5222031 h 6858000"/>
              <a:gd name="connsiteX130" fmla="*/ 6002116 w 6128435"/>
              <a:gd name="connsiteY130" fmla="*/ 5231223 h 6858000"/>
              <a:gd name="connsiteX131" fmla="*/ 6008541 w 6128435"/>
              <a:gd name="connsiteY131" fmla="*/ 5248680 h 6858000"/>
              <a:gd name="connsiteX132" fmla="*/ 6039260 w 6128435"/>
              <a:gd name="connsiteY132" fmla="*/ 5289518 h 6858000"/>
              <a:gd name="connsiteX133" fmla="*/ 6036748 w 6128435"/>
              <a:gd name="connsiteY133" fmla="*/ 5322752 h 6858000"/>
              <a:gd name="connsiteX134" fmla="*/ 6036943 w 6128435"/>
              <a:gd name="connsiteY134" fmla="*/ 5329480 h 6858000"/>
              <a:gd name="connsiteX135" fmla="*/ 6037236 w 6128435"/>
              <a:gd name="connsiteY135" fmla="*/ 5329634 h 6858000"/>
              <a:gd name="connsiteX136" fmla="*/ 6038019 w 6128435"/>
              <a:gd name="connsiteY136" fmla="*/ 5336764 h 6858000"/>
              <a:gd name="connsiteX137" fmla="*/ 6037298 w 6128435"/>
              <a:gd name="connsiteY137" fmla="*/ 5341753 h 6858000"/>
              <a:gd name="connsiteX138" fmla="*/ 6037677 w 6128435"/>
              <a:gd name="connsiteY138" fmla="*/ 5354807 h 6858000"/>
              <a:gd name="connsiteX139" fmla="*/ 6039728 w 6128435"/>
              <a:gd name="connsiteY139" fmla="*/ 5359416 h 6858000"/>
              <a:gd name="connsiteX140" fmla="*/ 6043311 w 6128435"/>
              <a:gd name="connsiteY140" fmla="*/ 5361407 h 6858000"/>
              <a:gd name="connsiteX141" fmla="*/ 6042954 w 6128435"/>
              <a:gd name="connsiteY141" fmla="*/ 5362576 h 6858000"/>
              <a:gd name="connsiteX142" fmla="*/ 6053435 w 6128435"/>
              <a:gd name="connsiteY142" fmla="*/ 5387547 h 6858000"/>
              <a:gd name="connsiteX143" fmla="*/ 6065933 w 6128435"/>
              <a:gd name="connsiteY143" fmla="*/ 5443002 h 6858000"/>
              <a:gd name="connsiteX144" fmla="*/ 6068640 w 6128435"/>
              <a:gd name="connsiteY144" fmla="*/ 5474503 h 6858000"/>
              <a:gd name="connsiteX145" fmla="*/ 6080922 w 6128435"/>
              <a:gd name="connsiteY145" fmla="*/ 5561070 h 6858000"/>
              <a:gd name="connsiteX146" fmla="*/ 6096949 w 6128435"/>
              <a:gd name="connsiteY146" fmla="*/ 5648179 h 6858000"/>
              <a:gd name="connsiteX147" fmla="*/ 6125703 w 6128435"/>
              <a:gd name="connsiteY147" fmla="*/ 5692894 h 6858000"/>
              <a:gd name="connsiteX148" fmla="*/ 6126670 w 6128435"/>
              <a:gd name="connsiteY148" fmla="*/ 5697882 h 6858000"/>
              <a:gd name="connsiteX149" fmla="*/ 6124061 w 6128435"/>
              <a:gd name="connsiteY149" fmla="*/ 5710294 h 6858000"/>
              <a:gd name="connsiteX150" fmla="*/ 6122213 w 6128435"/>
              <a:gd name="connsiteY150" fmla="*/ 5714762 h 6858000"/>
              <a:gd name="connsiteX151" fmla="*/ 6121353 w 6128435"/>
              <a:gd name="connsiteY151" fmla="*/ 5721725 h 6858000"/>
              <a:gd name="connsiteX152" fmla="*/ 6121607 w 6128435"/>
              <a:gd name="connsiteY152" fmla="*/ 5721959 h 6858000"/>
              <a:gd name="connsiteX153" fmla="*/ 6120262 w 6128435"/>
              <a:gd name="connsiteY153" fmla="*/ 5728358 h 6858000"/>
              <a:gd name="connsiteX154" fmla="*/ 6110194 w 6128435"/>
              <a:gd name="connsiteY154" fmla="*/ 5758853 h 6858000"/>
              <a:gd name="connsiteX155" fmla="*/ 6127519 w 6128435"/>
              <a:gd name="connsiteY155" fmla="*/ 5865775 h 6858000"/>
              <a:gd name="connsiteX156" fmla="*/ 6128435 w 6128435"/>
              <a:gd name="connsiteY156" fmla="*/ 5870164 h 6858000"/>
              <a:gd name="connsiteX157" fmla="*/ 6119217 w 6128435"/>
              <a:gd name="connsiteY157" fmla="*/ 5888542 h 6858000"/>
              <a:gd name="connsiteX158" fmla="*/ 6115966 w 6128435"/>
              <a:gd name="connsiteY158" fmla="*/ 5898387 h 6858000"/>
              <a:gd name="connsiteX159" fmla="*/ 6111924 w 6128435"/>
              <a:gd name="connsiteY159" fmla="*/ 5900444 h 6858000"/>
              <a:gd name="connsiteX160" fmla="*/ 6108716 w 6128435"/>
              <a:gd name="connsiteY160" fmla="*/ 5915345 h 6858000"/>
              <a:gd name="connsiteX161" fmla="*/ 6109524 w 6128435"/>
              <a:gd name="connsiteY161" fmla="*/ 5917328 h 6858000"/>
              <a:gd name="connsiteX162" fmla="*/ 6102493 w 6128435"/>
              <a:gd name="connsiteY162" fmla="*/ 5928602 h 6858000"/>
              <a:gd name="connsiteX163" fmla="*/ 6056863 w 6128435"/>
              <a:gd name="connsiteY163" fmla="*/ 6000643 h 6858000"/>
              <a:gd name="connsiteX164" fmla="*/ 6045436 w 6128435"/>
              <a:gd name="connsiteY164" fmla="*/ 6124480 h 6858000"/>
              <a:gd name="connsiteX165" fmla="*/ 6030489 w 6128435"/>
              <a:gd name="connsiteY165" fmla="*/ 6317666 h 6858000"/>
              <a:gd name="connsiteX166" fmla="*/ 6007492 w 6128435"/>
              <a:gd name="connsiteY166" fmla="*/ 6440818 h 6858000"/>
              <a:gd name="connsiteX167" fmla="*/ 6009467 w 6128435"/>
              <a:gd name="connsiteY167" fmla="*/ 6487076 h 6858000"/>
              <a:gd name="connsiteX168" fmla="*/ 5995064 w 6128435"/>
              <a:gd name="connsiteY168" fmla="*/ 6540791 h 6858000"/>
              <a:gd name="connsiteX169" fmla="*/ 5996309 w 6128435"/>
              <a:gd name="connsiteY169" fmla="*/ 6543961 h 6858000"/>
              <a:gd name="connsiteX170" fmla="*/ 5996048 w 6128435"/>
              <a:gd name="connsiteY170" fmla="*/ 6555444 h 6858000"/>
              <a:gd name="connsiteX171" fmla="*/ 6002524 w 6128435"/>
              <a:gd name="connsiteY171" fmla="*/ 6560188 h 6858000"/>
              <a:gd name="connsiteX172" fmla="*/ 6006823 w 6128435"/>
              <a:gd name="connsiteY172" fmla="*/ 6578546 h 6858000"/>
              <a:gd name="connsiteX173" fmla="*/ 6004510 w 6128435"/>
              <a:gd name="connsiteY173" fmla="*/ 6599256 h 6858000"/>
              <a:gd name="connsiteX174" fmla="*/ 5986207 w 6128435"/>
              <a:gd name="connsiteY174" fmla="*/ 6695855 h 6858000"/>
              <a:gd name="connsiteX175" fmla="*/ 5979428 w 6128435"/>
              <a:gd name="connsiteY175" fmla="*/ 6754678 h 6858000"/>
              <a:gd name="connsiteX176" fmla="*/ 5983398 w 6128435"/>
              <a:gd name="connsiteY176" fmla="*/ 6778641 h 6858000"/>
              <a:gd name="connsiteX177" fmla="*/ 5984543 w 6128435"/>
              <a:gd name="connsiteY177" fmla="*/ 6811016 h 6858000"/>
              <a:gd name="connsiteX178" fmla="*/ 5981802 w 6128435"/>
              <a:gd name="connsiteY178" fmla="*/ 6838578 h 6858000"/>
              <a:gd name="connsiteX179" fmla="*/ 5979671 w 6128435"/>
              <a:gd name="connsiteY179" fmla="*/ 6858000 h 6858000"/>
              <a:gd name="connsiteX180" fmla="*/ 0 w 6128435"/>
              <a:gd name="connsiteY180" fmla="*/ 6858000 h 6858000"/>
              <a:gd name="connsiteX181" fmla="*/ 0 w 6128435"/>
              <a:gd name="connsiteY18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307538 w 6128435"/>
              <a:gd name="connsiteY54" fmla="*/ 2514685 h 6858000"/>
              <a:gd name="connsiteX55" fmla="*/ 5337604 w 6128435"/>
              <a:gd name="connsiteY55" fmla="*/ 2597632 h 6858000"/>
              <a:gd name="connsiteX56" fmla="*/ 5407503 w 6128435"/>
              <a:gd name="connsiteY56" fmla="*/ 2786290 h 6858000"/>
              <a:gd name="connsiteX57" fmla="*/ 5407356 w 6128435"/>
              <a:gd name="connsiteY57" fmla="*/ 2787545 h 6858000"/>
              <a:gd name="connsiteX58" fmla="*/ 5411130 w 6128435"/>
              <a:gd name="connsiteY58" fmla="*/ 2788640 h 6858000"/>
              <a:gd name="connsiteX59" fmla="*/ 5416439 w 6128435"/>
              <a:gd name="connsiteY59" fmla="*/ 2805666 h 6858000"/>
              <a:gd name="connsiteX60" fmla="*/ 5416589 w 6128435"/>
              <a:gd name="connsiteY60" fmla="*/ 2810822 h 6858000"/>
              <a:gd name="connsiteX61" fmla="*/ 5418542 w 6128435"/>
              <a:gd name="connsiteY61" fmla="*/ 2817745 h 6858000"/>
              <a:gd name="connsiteX62" fmla="*/ 5418847 w 6128435"/>
              <a:gd name="connsiteY62" fmla="*/ 2817825 h 6858000"/>
              <a:gd name="connsiteX63" fmla="*/ 5423364 w 6128435"/>
              <a:gd name="connsiteY63" fmla="*/ 2858292 h 6858000"/>
              <a:gd name="connsiteX64" fmla="*/ 5479298 w 6128435"/>
              <a:gd name="connsiteY64" fmla="*/ 2947791 h 6858000"/>
              <a:gd name="connsiteX65" fmla="*/ 5481770 w 6128435"/>
              <a:gd name="connsiteY65" fmla="*/ 2951352 h 6858000"/>
              <a:gd name="connsiteX66" fmla="*/ 5481013 w 6128435"/>
              <a:gd name="connsiteY66" fmla="*/ 2973461 h 6858000"/>
              <a:gd name="connsiteX67" fmla="*/ 5482045 w 6128435"/>
              <a:gd name="connsiteY67" fmla="*/ 2984371 h 6858000"/>
              <a:gd name="connsiteX68" fmla="*/ 5479405 w 6128435"/>
              <a:gd name="connsiteY68" fmla="*/ 2988507 h 6858000"/>
              <a:gd name="connsiteX69" fmla="*/ 5482415 w 6128435"/>
              <a:gd name="connsiteY69" fmla="*/ 3004079 h 6858000"/>
              <a:gd name="connsiteX70" fmla="*/ 5483865 w 6128435"/>
              <a:gd name="connsiteY70" fmla="*/ 3005467 h 6858000"/>
              <a:gd name="connsiteX71" fmla="*/ 5482236 w 6128435"/>
              <a:gd name="connsiteY71" fmla="*/ 3019791 h 6858000"/>
              <a:gd name="connsiteX72" fmla="*/ 5475895 w 6128435"/>
              <a:gd name="connsiteY72" fmla="*/ 3033578 h 6858000"/>
              <a:gd name="connsiteX73" fmla="*/ 5477595 w 6128435"/>
              <a:gd name="connsiteY73" fmla="*/ 3250534 h 6858000"/>
              <a:gd name="connsiteX74" fmla="*/ 5532836 w 6128435"/>
              <a:gd name="connsiteY74" fmla="*/ 3353840 h 6858000"/>
              <a:gd name="connsiteX75" fmla="*/ 5561229 w 6128435"/>
              <a:gd name="connsiteY75" fmla="*/ 3395784 h 6858000"/>
              <a:gd name="connsiteX76" fmla="*/ 5589758 w 6128435"/>
              <a:gd name="connsiteY76" fmla="*/ 3506453 h 6858000"/>
              <a:gd name="connsiteX77" fmla="*/ 5596144 w 6128435"/>
              <a:gd name="connsiteY77" fmla="*/ 3534624 h 6858000"/>
              <a:gd name="connsiteX78" fmla="*/ 5597750 w 6128435"/>
              <a:gd name="connsiteY78" fmla="*/ 3534129 h 6858000"/>
              <a:gd name="connsiteX79" fmla="*/ 5599700 w 6128435"/>
              <a:gd name="connsiteY79" fmla="*/ 3547221 h 6858000"/>
              <a:gd name="connsiteX80" fmla="*/ 5615031 w 6128435"/>
              <a:gd name="connsiteY80" fmla="*/ 3557482 h 6858000"/>
              <a:gd name="connsiteX81" fmla="*/ 5618377 w 6128435"/>
              <a:gd name="connsiteY81" fmla="*/ 3588431 h 6858000"/>
              <a:gd name="connsiteX82" fmla="*/ 5612155 w 6128435"/>
              <a:gd name="connsiteY82" fmla="*/ 3589869 h 6858000"/>
              <a:gd name="connsiteX83" fmla="*/ 5620843 w 6128435"/>
              <a:gd name="connsiteY83" fmla="*/ 3606745 h 6858000"/>
              <a:gd name="connsiteX84" fmla="*/ 5655472 w 6128435"/>
              <a:gd name="connsiteY84" fmla="*/ 3678877 h 6858000"/>
              <a:gd name="connsiteX85" fmla="*/ 5680448 w 6128435"/>
              <a:gd name="connsiteY85" fmla="*/ 3717760 h 6858000"/>
              <a:gd name="connsiteX86" fmla="*/ 5683015 w 6128435"/>
              <a:gd name="connsiteY86" fmla="*/ 3762025 h 6858000"/>
              <a:gd name="connsiteX87" fmla="*/ 5696643 w 6128435"/>
              <a:gd name="connsiteY87" fmla="*/ 3773888 h 6858000"/>
              <a:gd name="connsiteX88" fmla="*/ 5699203 w 6128435"/>
              <a:gd name="connsiteY88" fmla="*/ 3775823 h 6858000"/>
              <a:gd name="connsiteX89" fmla="*/ 5704824 w 6128435"/>
              <a:gd name="connsiteY89" fmla="*/ 3785966 h 6858000"/>
              <a:gd name="connsiteX90" fmla="*/ 5712204 w 6128435"/>
              <a:gd name="connsiteY90" fmla="*/ 3785830 h 6858000"/>
              <a:gd name="connsiteX91" fmla="*/ 5724816 w 6128435"/>
              <a:gd name="connsiteY91" fmla="*/ 3798949 h 6858000"/>
              <a:gd name="connsiteX92" fmla="*/ 5733539 w 6128435"/>
              <a:gd name="connsiteY92" fmla="*/ 3818457 h 6858000"/>
              <a:gd name="connsiteX93" fmla="*/ 5768491 w 6128435"/>
              <a:gd name="connsiteY93" fmla="*/ 3914399 h 6858000"/>
              <a:gd name="connsiteX94" fmla="*/ 5793123 w 6128435"/>
              <a:gd name="connsiteY94" fmla="*/ 3969952 h 6858000"/>
              <a:gd name="connsiteX95" fmla="*/ 5808321 w 6128435"/>
              <a:gd name="connsiteY95" fmla="*/ 3988153 h 6858000"/>
              <a:gd name="connsiteX96" fmla="*/ 5825621 w 6128435"/>
              <a:gd name="connsiteY96" fmla="*/ 4015525 h 6858000"/>
              <a:gd name="connsiteX97" fmla="*/ 5860672 w 6128435"/>
              <a:gd name="connsiteY97" fmla="*/ 4061579 h 6858000"/>
              <a:gd name="connsiteX98" fmla="*/ 5872173 w 6128435"/>
              <a:gd name="connsiteY98" fmla="*/ 4088497 h 6858000"/>
              <a:gd name="connsiteX99" fmla="*/ 5883705 w 6128435"/>
              <a:gd name="connsiteY99" fmla="*/ 4101899 h 6858000"/>
              <a:gd name="connsiteX100" fmla="*/ 5885314 w 6128435"/>
              <a:gd name="connsiteY100" fmla="*/ 4108387 h 6858000"/>
              <a:gd name="connsiteX101" fmla="*/ 5894095 w 6128435"/>
              <a:gd name="connsiteY101" fmla="*/ 4128857 h 6858000"/>
              <a:gd name="connsiteX102" fmla="*/ 5898339 w 6128435"/>
              <a:gd name="connsiteY102" fmla="*/ 4140800 h 6858000"/>
              <a:gd name="connsiteX103" fmla="*/ 5899734 w 6128435"/>
              <a:gd name="connsiteY103" fmla="*/ 4145632 h 6858000"/>
              <a:gd name="connsiteX104" fmla="*/ 5897098 w 6128435"/>
              <a:gd name="connsiteY104" fmla="*/ 4157819 h 6858000"/>
              <a:gd name="connsiteX105" fmla="*/ 5903513 w 6128435"/>
              <a:gd name="connsiteY105" fmla="*/ 4187661 h 6858000"/>
              <a:gd name="connsiteX106" fmla="*/ 5917114 w 6128435"/>
              <a:gd name="connsiteY106" fmla="*/ 4213096 h 6858000"/>
              <a:gd name="connsiteX107" fmla="*/ 5921153 w 6128435"/>
              <a:gd name="connsiteY107" fmla="*/ 4236222 h 6858000"/>
              <a:gd name="connsiteX108" fmla="*/ 5924233 w 6128435"/>
              <a:gd name="connsiteY108" fmla="*/ 4242060 h 6858000"/>
              <a:gd name="connsiteX109" fmla="*/ 5928910 w 6128435"/>
              <a:gd name="connsiteY109" fmla="*/ 4300973 h 6858000"/>
              <a:gd name="connsiteX110" fmla="*/ 5939320 w 6128435"/>
              <a:gd name="connsiteY110" fmla="*/ 4340435 h 6858000"/>
              <a:gd name="connsiteX111" fmla="*/ 5946705 w 6128435"/>
              <a:gd name="connsiteY111" fmla="*/ 4428051 h 6858000"/>
              <a:gd name="connsiteX112" fmla="*/ 5949261 w 6128435"/>
              <a:gd name="connsiteY112" fmla="*/ 4449185 h 6858000"/>
              <a:gd name="connsiteX113" fmla="*/ 5957504 w 6128435"/>
              <a:gd name="connsiteY113" fmla="*/ 4465911 h 6858000"/>
              <a:gd name="connsiteX114" fmla="*/ 5964689 w 6128435"/>
              <a:gd name="connsiteY114" fmla="*/ 4468532 h 6858000"/>
              <a:gd name="connsiteX115" fmla="*/ 5967062 w 6128435"/>
              <a:gd name="connsiteY115" fmla="*/ 4479923 h 6858000"/>
              <a:gd name="connsiteX116" fmla="*/ 5968960 w 6128435"/>
              <a:gd name="connsiteY116" fmla="*/ 4482655 h 6858000"/>
              <a:gd name="connsiteX117" fmla="*/ 5978567 w 6128435"/>
              <a:gd name="connsiteY117" fmla="*/ 4498605 h 6858000"/>
              <a:gd name="connsiteX118" fmla="*/ 5980106 w 6128435"/>
              <a:gd name="connsiteY118" fmla="*/ 4585087 h 6858000"/>
              <a:gd name="connsiteX119" fmla="*/ 5998138 w 6128435"/>
              <a:gd name="connsiteY119" fmla="*/ 4697518 h 6858000"/>
              <a:gd name="connsiteX120" fmla="*/ 6013516 w 6128435"/>
              <a:gd name="connsiteY120" fmla="*/ 4786619 h 6858000"/>
              <a:gd name="connsiteX121" fmla="*/ 6025404 w 6128435"/>
              <a:gd name="connsiteY121" fmla="*/ 4858148 h 6858000"/>
              <a:gd name="connsiteX122" fmla="*/ 6007749 w 6128435"/>
              <a:gd name="connsiteY122" fmla="*/ 4964715 h 6858000"/>
              <a:gd name="connsiteX123" fmla="*/ 6005269 w 6128435"/>
              <a:gd name="connsiteY123" fmla="*/ 5150567 h 6858000"/>
              <a:gd name="connsiteX124" fmla="*/ 6001127 w 6128435"/>
              <a:gd name="connsiteY124" fmla="*/ 5164609 h 6858000"/>
              <a:gd name="connsiteX125" fmla="*/ 5996647 w 6128435"/>
              <a:gd name="connsiteY125" fmla="*/ 5185640 h 6858000"/>
              <a:gd name="connsiteX126" fmla="*/ 5998514 w 6128435"/>
              <a:gd name="connsiteY126" fmla="*/ 5189673 h 6858000"/>
              <a:gd name="connsiteX127" fmla="*/ 5995970 w 6128435"/>
              <a:gd name="connsiteY127" fmla="*/ 5221547 h 6858000"/>
              <a:gd name="connsiteX128" fmla="*/ 5997218 w 6128435"/>
              <a:gd name="connsiteY128" fmla="*/ 5222031 h 6858000"/>
              <a:gd name="connsiteX129" fmla="*/ 6002116 w 6128435"/>
              <a:gd name="connsiteY129" fmla="*/ 5231223 h 6858000"/>
              <a:gd name="connsiteX130" fmla="*/ 6008541 w 6128435"/>
              <a:gd name="connsiteY130" fmla="*/ 5248680 h 6858000"/>
              <a:gd name="connsiteX131" fmla="*/ 6039260 w 6128435"/>
              <a:gd name="connsiteY131" fmla="*/ 5289518 h 6858000"/>
              <a:gd name="connsiteX132" fmla="*/ 6036748 w 6128435"/>
              <a:gd name="connsiteY132" fmla="*/ 5322752 h 6858000"/>
              <a:gd name="connsiteX133" fmla="*/ 6036943 w 6128435"/>
              <a:gd name="connsiteY133" fmla="*/ 5329480 h 6858000"/>
              <a:gd name="connsiteX134" fmla="*/ 6037236 w 6128435"/>
              <a:gd name="connsiteY134" fmla="*/ 5329634 h 6858000"/>
              <a:gd name="connsiteX135" fmla="*/ 6038019 w 6128435"/>
              <a:gd name="connsiteY135" fmla="*/ 5336764 h 6858000"/>
              <a:gd name="connsiteX136" fmla="*/ 6037298 w 6128435"/>
              <a:gd name="connsiteY136" fmla="*/ 5341753 h 6858000"/>
              <a:gd name="connsiteX137" fmla="*/ 6037677 w 6128435"/>
              <a:gd name="connsiteY137" fmla="*/ 5354807 h 6858000"/>
              <a:gd name="connsiteX138" fmla="*/ 6039728 w 6128435"/>
              <a:gd name="connsiteY138" fmla="*/ 5359416 h 6858000"/>
              <a:gd name="connsiteX139" fmla="*/ 6043311 w 6128435"/>
              <a:gd name="connsiteY139" fmla="*/ 5361407 h 6858000"/>
              <a:gd name="connsiteX140" fmla="*/ 6042954 w 6128435"/>
              <a:gd name="connsiteY140" fmla="*/ 5362576 h 6858000"/>
              <a:gd name="connsiteX141" fmla="*/ 6053435 w 6128435"/>
              <a:gd name="connsiteY141" fmla="*/ 5387547 h 6858000"/>
              <a:gd name="connsiteX142" fmla="*/ 6065933 w 6128435"/>
              <a:gd name="connsiteY142" fmla="*/ 5443002 h 6858000"/>
              <a:gd name="connsiteX143" fmla="*/ 6068640 w 6128435"/>
              <a:gd name="connsiteY143" fmla="*/ 5474503 h 6858000"/>
              <a:gd name="connsiteX144" fmla="*/ 6080922 w 6128435"/>
              <a:gd name="connsiteY144" fmla="*/ 5561070 h 6858000"/>
              <a:gd name="connsiteX145" fmla="*/ 6096949 w 6128435"/>
              <a:gd name="connsiteY145" fmla="*/ 5648179 h 6858000"/>
              <a:gd name="connsiteX146" fmla="*/ 6125703 w 6128435"/>
              <a:gd name="connsiteY146" fmla="*/ 5692894 h 6858000"/>
              <a:gd name="connsiteX147" fmla="*/ 6126670 w 6128435"/>
              <a:gd name="connsiteY147" fmla="*/ 5697882 h 6858000"/>
              <a:gd name="connsiteX148" fmla="*/ 6124061 w 6128435"/>
              <a:gd name="connsiteY148" fmla="*/ 5710294 h 6858000"/>
              <a:gd name="connsiteX149" fmla="*/ 6122213 w 6128435"/>
              <a:gd name="connsiteY149" fmla="*/ 5714762 h 6858000"/>
              <a:gd name="connsiteX150" fmla="*/ 6121353 w 6128435"/>
              <a:gd name="connsiteY150" fmla="*/ 5721725 h 6858000"/>
              <a:gd name="connsiteX151" fmla="*/ 6121607 w 6128435"/>
              <a:gd name="connsiteY151" fmla="*/ 5721959 h 6858000"/>
              <a:gd name="connsiteX152" fmla="*/ 6120262 w 6128435"/>
              <a:gd name="connsiteY152" fmla="*/ 5728358 h 6858000"/>
              <a:gd name="connsiteX153" fmla="*/ 6110194 w 6128435"/>
              <a:gd name="connsiteY153" fmla="*/ 5758853 h 6858000"/>
              <a:gd name="connsiteX154" fmla="*/ 6127519 w 6128435"/>
              <a:gd name="connsiteY154" fmla="*/ 5865775 h 6858000"/>
              <a:gd name="connsiteX155" fmla="*/ 6128435 w 6128435"/>
              <a:gd name="connsiteY155" fmla="*/ 5870164 h 6858000"/>
              <a:gd name="connsiteX156" fmla="*/ 6119217 w 6128435"/>
              <a:gd name="connsiteY156" fmla="*/ 5888542 h 6858000"/>
              <a:gd name="connsiteX157" fmla="*/ 6115966 w 6128435"/>
              <a:gd name="connsiteY157" fmla="*/ 5898387 h 6858000"/>
              <a:gd name="connsiteX158" fmla="*/ 6111924 w 6128435"/>
              <a:gd name="connsiteY158" fmla="*/ 5900444 h 6858000"/>
              <a:gd name="connsiteX159" fmla="*/ 6108716 w 6128435"/>
              <a:gd name="connsiteY159" fmla="*/ 5915345 h 6858000"/>
              <a:gd name="connsiteX160" fmla="*/ 6109524 w 6128435"/>
              <a:gd name="connsiteY160" fmla="*/ 5917328 h 6858000"/>
              <a:gd name="connsiteX161" fmla="*/ 6102493 w 6128435"/>
              <a:gd name="connsiteY161" fmla="*/ 5928602 h 6858000"/>
              <a:gd name="connsiteX162" fmla="*/ 6056863 w 6128435"/>
              <a:gd name="connsiteY162" fmla="*/ 6000643 h 6858000"/>
              <a:gd name="connsiteX163" fmla="*/ 6045436 w 6128435"/>
              <a:gd name="connsiteY163" fmla="*/ 6124480 h 6858000"/>
              <a:gd name="connsiteX164" fmla="*/ 6030489 w 6128435"/>
              <a:gd name="connsiteY164" fmla="*/ 6317666 h 6858000"/>
              <a:gd name="connsiteX165" fmla="*/ 6007492 w 6128435"/>
              <a:gd name="connsiteY165" fmla="*/ 6440818 h 6858000"/>
              <a:gd name="connsiteX166" fmla="*/ 6009467 w 6128435"/>
              <a:gd name="connsiteY166" fmla="*/ 6487076 h 6858000"/>
              <a:gd name="connsiteX167" fmla="*/ 5995064 w 6128435"/>
              <a:gd name="connsiteY167" fmla="*/ 6540791 h 6858000"/>
              <a:gd name="connsiteX168" fmla="*/ 5996309 w 6128435"/>
              <a:gd name="connsiteY168" fmla="*/ 6543961 h 6858000"/>
              <a:gd name="connsiteX169" fmla="*/ 5996048 w 6128435"/>
              <a:gd name="connsiteY169" fmla="*/ 6555444 h 6858000"/>
              <a:gd name="connsiteX170" fmla="*/ 6002524 w 6128435"/>
              <a:gd name="connsiteY170" fmla="*/ 6560188 h 6858000"/>
              <a:gd name="connsiteX171" fmla="*/ 6006823 w 6128435"/>
              <a:gd name="connsiteY171" fmla="*/ 6578546 h 6858000"/>
              <a:gd name="connsiteX172" fmla="*/ 6004510 w 6128435"/>
              <a:gd name="connsiteY172" fmla="*/ 6599256 h 6858000"/>
              <a:gd name="connsiteX173" fmla="*/ 5986207 w 6128435"/>
              <a:gd name="connsiteY173" fmla="*/ 6695855 h 6858000"/>
              <a:gd name="connsiteX174" fmla="*/ 5979428 w 6128435"/>
              <a:gd name="connsiteY174" fmla="*/ 6754678 h 6858000"/>
              <a:gd name="connsiteX175" fmla="*/ 5983398 w 6128435"/>
              <a:gd name="connsiteY175" fmla="*/ 6778641 h 6858000"/>
              <a:gd name="connsiteX176" fmla="*/ 5984543 w 6128435"/>
              <a:gd name="connsiteY176" fmla="*/ 6811016 h 6858000"/>
              <a:gd name="connsiteX177" fmla="*/ 5981802 w 6128435"/>
              <a:gd name="connsiteY177" fmla="*/ 6838578 h 6858000"/>
              <a:gd name="connsiteX178" fmla="*/ 5979671 w 6128435"/>
              <a:gd name="connsiteY178" fmla="*/ 6858000 h 6858000"/>
              <a:gd name="connsiteX179" fmla="*/ 0 w 6128435"/>
              <a:gd name="connsiteY179" fmla="*/ 6858000 h 6858000"/>
              <a:gd name="connsiteX180" fmla="*/ 0 w 6128435"/>
              <a:gd name="connsiteY18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71650 w 6128435"/>
              <a:gd name="connsiteY48" fmla="*/ 2440467 h 6858000"/>
              <a:gd name="connsiteX49" fmla="*/ 5271438 w 6128435"/>
              <a:gd name="connsiteY49" fmla="*/ 2447186 h 6858000"/>
              <a:gd name="connsiteX50" fmla="*/ 5271722 w 6128435"/>
              <a:gd name="connsiteY50" fmla="*/ 2447359 h 6858000"/>
              <a:gd name="connsiteX51" fmla="*/ 5272069 w 6128435"/>
              <a:gd name="connsiteY51" fmla="*/ 2454523 h 6858000"/>
              <a:gd name="connsiteX52" fmla="*/ 5271049 w 6128435"/>
              <a:gd name="connsiteY52" fmla="*/ 2459442 h 6858000"/>
              <a:gd name="connsiteX53" fmla="*/ 5307538 w 6128435"/>
              <a:gd name="connsiteY53" fmla="*/ 2514685 h 6858000"/>
              <a:gd name="connsiteX54" fmla="*/ 5337604 w 6128435"/>
              <a:gd name="connsiteY54" fmla="*/ 2597632 h 6858000"/>
              <a:gd name="connsiteX55" fmla="*/ 5407503 w 6128435"/>
              <a:gd name="connsiteY55" fmla="*/ 2786290 h 6858000"/>
              <a:gd name="connsiteX56" fmla="*/ 5407356 w 6128435"/>
              <a:gd name="connsiteY56" fmla="*/ 2787545 h 6858000"/>
              <a:gd name="connsiteX57" fmla="*/ 5411130 w 6128435"/>
              <a:gd name="connsiteY57" fmla="*/ 2788640 h 6858000"/>
              <a:gd name="connsiteX58" fmla="*/ 5416439 w 6128435"/>
              <a:gd name="connsiteY58" fmla="*/ 2805666 h 6858000"/>
              <a:gd name="connsiteX59" fmla="*/ 5416589 w 6128435"/>
              <a:gd name="connsiteY59" fmla="*/ 2810822 h 6858000"/>
              <a:gd name="connsiteX60" fmla="*/ 5418542 w 6128435"/>
              <a:gd name="connsiteY60" fmla="*/ 2817745 h 6858000"/>
              <a:gd name="connsiteX61" fmla="*/ 5418847 w 6128435"/>
              <a:gd name="connsiteY61" fmla="*/ 2817825 h 6858000"/>
              <a:gd name="connsiteX62" fmla="*/ 5423364 w 6128435"/>
              <a:gd name="connsiteY62" fmla="*/ 2858292 h 6858000"/>
              <a:gd name="connsiteX63" fmla="*/ 5479298 w 6128435"/>
              <a:gd name="connsiteY63" fmla="*/ 2947791 h 6858000"/>
              <a:gd name="connsiteX64" fmla="*/ 5481770 w 6128435"/>
              <a:gd name="connsiteY64" fmla="*/ 2951352 h 6858000"/>
              <a:gd name="connsiteX65" fmla="*/ 5481013 w 6128435"/>
              <a:gd name="connsiteY65" fmla="*/ 2973461 h 6858000"/>
              <a:gd name="connsiteX66" fmla="*/ 5482045 w 6128435"/>
              <a:gd name="connsiteY66" fmla="*/ 2984371 h 6858000"/>
              <a:gd name="connsiteX67" fmla="*/ 5479405 w 6128435"/>
              <a:gd name="connsiteY67" fmla="*/ 2988507 h 6858000"/>
              <a:gd name="connsiteX68" fmla="*/ 5482415 w 6128435"/>
              <a:gd name="connsiteY68" fmla="*/ 3004079 h 6858000"/>
              <a:gd name="connsiteX69" fmla="*/ 5483865 w 6128435"/>
              <a:gd name="connsiteY69" fmla="*/ 3005467 h 6858000"/>
              <a:gd name="connsiteX70" fmla="*/ 5482236 w 6128435"/>
              <a:gd name="connsiteY70" fmla="*/ 3019791 h 6858000"/>
              <a:gd name="connsiteX71" fmla="*/ 5475895 w 6128435"/>
              <a:gd name="connsiteY71" fmla="*/ 3033578 h 6858000"/>
              <a:gd name="connsiteX72" fmla="*/ 5477595 w 6128435"/>
              <a:gd name="connsiteY72" fmla="*/ 3250534 h 6858000"/>
              <a:gd name="connsiteX73" fmla="*/ 5532836 w 6128435"/>
              <a:gd name="connsiteY73" fmla="*/ 3353840 h 6858000"/>
              <a:gd name="connsiteX74" fmla="*/ 5561229 w 6128435"/>
              <a:gd name="connsiteY74" fmla="*/ 3395784 h 6858000"/>
              <a:gd name="connsiteX75" fmla="*/ 5589758 w 6128435"/>
              <a:gd name="connsiteY75" fmla="*/ 3506453 h 6858000"/>
              <a:gd name="connsiteX76" fmla="*/ 5596144 w 6128435"/>
              <a:gd name="connsiteY76" fmla="*/ 3534624 h 6858000"/>
              <a:gd name="connsiteX77" fmla="*/ 5597750 w 6128435"/>
              <a:gd name="connsiteY77" fmla="*/ 3534129 h 6858000"/>
              <a:gd name="connsiteX78" fmla="*/ 5599700 w 6128435"/>
              <a:gd name="connsiteY78" fmla="*/ 3547221 h 6858000"/>
              <a:gd name="connsiteX79" fmla="*/ 5615031 w 6128435"/>
              <a:gd name="connsiteY79" fmla="*/ 3557482 h 6858000"/>
              <a:gd name="connsiteX80" fmla="*/ 5618377 w 6128435"/>
              <a:gd name="connsiteY80" fmla="*/ 3588431 h 6858000"/>
              <a:gd name="connsiteX81" fmla="*/ 5612155 w 6128435"/>
              <a:gd name="connsiteY81" fmla="*/ 3589869 h 6858000"/>
              <a:gd name="connsiteX82" fmla="*/ 5620843 w 6128435"/>
              <a:gd name="connsiteY82" fmla="*/ 3606745 h 6858000"/>
              <a:gd name="connsiteX83" fmla="*/ 5655472 w 6128435"/>
              <a:gd name="connsiteY83" fmla="*/ 3678877 h 6858000"/>
              <a:gd name="connsiteX84" fmla="*/ 5680448 w 6128435"/>
              <a:gd name="connsiteY84" fmla="*/ 3717760 h 6858000"/>
              <a:gd name="connsiteX85" fmla="*/ 5683015 w 6128435"/>
              <a:gd name="connsiteY85" fmla="*/ 3762025 h 6858000"/>
              <a:gd name="connsiteX86" fmla="*/ 5696643 w 6128435"/>
              <a:gd name="connsiteY86" fmla="*/ 3773888 h 6858000"/>
              <a:gd name="connsiteX87" fmla="*/ 5699203 w 6128435"/>
              <a:gd name="connsiteY87" fmla="*/ 3775823 h 6858000"/>
              <a:gd name="connsiteX88" fmla="*/ 5704824 w 6128435"/>
              <a:gd name="connsiteY88" fmla="*/ 3785966 h 6858000"/>
              <a:gd name="connsiteX89" fmla="*/ 5712204 w 6128435"/>
              <a:gd name="connsiteY89" fmla="*/ 3785830 h 6858000"/>
              <a:gd name="connsiteX90" fmla="*/ 5724816 w 6128435"/>
              <a:gd name="connsiteY90" fmla="*/ 3798949 h 6858000"/>
              <a:gd name="connsiteX91" fmla="*/ 5733539 w 6128435"/>
              <a:gd name="connsiteY91" fmla="*/ 3818457 h 6858000"/>
              <a:gd name="connsiteX92" fmla="*/ 5768491 w 6128435"/>
              <a:gd name="connsiteY92" fmla="*/ 3914399 h 6858000"/>
              <a:gd name="connsiteX93" fmla="*/ 5793123 w 6128435"/>
              <a:gd name="connsiteY93" fmla="*/ 3969952 h 6858000"/>
              <a:gd name="connsiteX94" fmla="*/ 5808321 w 6128435"/>
              <a:gd name="connsiteY94" fmla="*/ 3988153 h 6858000"/>
              <a:gd name="connsiteX95" fmla="*/ 5825621 w 6128435"/>
              <a:gd name="connsiteY95" fmla="*/ 4015525 h 6858000"/>
              <a:gd name="connsiteX96" fmla="*/ 5860672 w 6128435"/>
              <a:gd name="connsiteY96" fmla="*/ 4061579 h 6858000"/>
              <a:gd name="connsiteX97" fmla="*/ 5872173 w 6128435"/>
              <a:gd name="connsiteY97" fmla="*/ 4088497 h 6858000"/>
              <a:gd name="connsiteX98" fmla="*/ 5883705 w 6128435"/>
              <a:gd name="connsiteY98" fmla="*/ 4101899 h 6858000"/>
              <a:gd name="connsiteX99" fmla="*/ 5885314 w 6128435"/>
              <a:gd name="connsiteY99" fmla="*/ 4108387 h 6858000"/>
              <a:gd name="connsiteX100" fmla="*/ 5894095 w 6128435"/>
              <a:gd name="connsiteY100" fmla="*/ 4128857 h 6858000"/>
              <a:gd name="connsiteX101" fmla="*/ 5898339 w 6128435"/>
              <a:gd name="connsiteY101" fmla="*/ 4140800 h 6858000"/>
              <a:gd name="connsiteX102" fmla="*/ 5899734 w 6128435"/>
              <a:gd name="connsiteY102" fmla="*/ 4145632 h 6858000"/>
              <a:gd name="connsiteX103" fmla="*/ 5897098 w 6128435"/>
              <a:gd name="connsiteY103" fmla="*/ 4157819 h 6858000"/>
              <a:gd name="connsiteX104" fmla="*/ 5903513 w 6128435"/>
              <a:gd name="connsiteY104" fmla="*/ 4187661 h 6858000"/>
              <a:gd name="connsiteX105" fmla="*/ 5917114 w 6128435"/>
              <a:gd name="connsiteY105" fmla="*/ 4213096 h 6858000"/>
              <a:gd name="connsiteX106" fmla="*/ 5921153 w 6128435"/>
              <a:gd name="connsiteY106" fmla="*/ 4236222 h 6858000"/>
              <a:gd name="connsiteX107" fmla="*/ 5924233 w 6128435"/>
              <a:gd name="connsiteY107" fmla="*/ 4242060 h 6858000"/>
              <a:gd name="connsiteX108" fmla="*/ 5928910 w 6128435"/>
              <a:gd name="connsiteY108" fmla="*/ 4300973 h 6858000"/>
              <a:gd name="connsiteX109" fmla="*/ 5939320 w 6128435"/>
              <a:gd name="connsiteY109" fmla="*/ 4340435 h 6858000"/>
              <a:gd name="connsiteX110" fmla="*/ 5946705 w 6128435"/>
              <a:gd name="connsiteY110" fmla="*/ 4428051 h 6858000"/>
              <a:gd name="connsiteX111" fmla="*/ 5949261 w 6128435"/>
              <a:gd name="connsiteY111" fmla="*/ 4449185 h 6858000"/>
              <a:gd name="connsiteX112" fmla="*/ 5957504 w 6128435"/>
              <a:gd name="connsiteY112" fmla="*/ 4465911 h 6858000"/>
              <a:gd name="connsiteX113" fmla="*/ 5964689 w 6128435"/>
              <a:gd name="connsiteY113" fmla="*/ 4468532 h 6858000"/>
              <a:gd name="connsiteX114" fmla="*/ 5967062 w 6128435"/>
              <a:gd name="connsiteY114" fmla="*/ 4479923 h 6858000"/>
              <a:gd name="connsiteX115" fmla="*/ 5968960 w 6128435"/>
              <a:gd name="connsiteY115" fmla="*/ 4482655 h 6858000"/>
              <a:gd name="connsiteX116" fmla="*/ 5978567 w 6128435"/>
              <a:gd name="connsiteY116" fmla="*/ 4498605 h 6858000"/>
              <a:gd name="connsiteX117" fmla="*/ 5980106 w 6128435"/>
              <a:gd name="connsiteY117" fmla="*/ 4585087 h 6858000"/>
              <a:gd name="connsiteX118" fmla="*/ 5998138 w 6128435"/>
              <a:gd name="connsiteY118" fmla="*/ 4697518 h 6858000"/>
              <a:gd name="connsiteX119" fmla="*/ 6013516 w 6128435"/>
              <a:gd name="connsiteY119" fmla="*/ 4786619 h 6858000"/>
              <a:gd name="connsiteX120" fmla="*/ 6025404 w 6128435"/>
              <a:gd name="connsiteY120" fmla="*/ 4858148 h 6858000"/>
              <a:gd name="connsiteX121" fmla="*/ 6007749 w 6128435"/>
              <a:gd name="connsiteY121" fmla="*/ 4964715 h 6858000"/>
              <a:gd name="connsiteX122" fmla="*/ 6005269 w 6128435"/>
              <a:gd name="connsiteY122" fmla="*/ 5150567 h 6858000"/>
              <a:gd name="connsiteX123" fmla="*/ 6001127 w 6128435"/>
              <a:gd name="connsiteY123" fmla="*/ 5164609 h 6858000"/>
              <a:gd name="connsiteX124" fmla="*/ 5996647 w 6128435"/>
              <a:gd name="connsiteY124" fmla="*/ 5185640 h 6858000"/>
              <a:gd name="connsiteX125" fmla="*/ 5998514 w 6128435"/>
              <a:gd name="connsiteY125" fmla="*/ 5189673 h 6858000"/>
              <a:gd name="connsiteX126" fmla="*/ 5995970 w 6128435"/>
              <a:gd name="connsiteY126" fmla="*/ 5221547 h 6858000"/>
              <a:gd name="connsiteX127" fmla="*/ 5997218 w 6128435"/>
              <a:gd name="connsiteY127" fmla="*/ 5222031 h 6858000"/>
              <a:gd name="connsiteX128" fmla="*/ 6002116 w 6128435"/>
              <a:gd name="connsiteY128" fmla="*/ 5231223 h 6858000"/>
              <a:gd name="connsiteX129" fmla="*/ 6008541 w 6128435"/>
              <a:gd name="connsiteY129" fmla="*/ 5248680 h 6858000"/>
              <a:gd name="connsiteX130" fmla="*/ 6039260 w 6128435"/>
              <a:gd name="connsiteY130" fmla="*/ 5289518 h 6858000"/>
              <a:gd name="connsiteX131" fmla="*/ 6036748 w 6128435"/>
              <a:gd name="connsiteY131" fmla="*/ 5322752 h 6858000"/>
              <a:gd name="connsiteX132" fmla="*/ 6036943 w 6128435"/>
              <a:gd name="connsiteY132" fmla="*/ 5329480 h 6858000"/>
              <a:gd name="connsiteX133" fmla="*/ 6037236 w 6128435"/>
              <a:gd name="connsiteY133" fmla="*/ 5329634 h 6858000"/>
              <a:gd name="connsiteX134" fmla="*/ 6038019 w 6128435"/>
              <a:gd name="connsiteY134" fmla="*/ 5336764 h 6858000"/>
              <a:gd name="connsiteX135" fmla="*/ 6037298 w 6128435"/>
              <a:gd name="connsiteY135" fmla="*/ 5341753 h 6858000"/>
              <a:gd name="connsiteX136" fmla="*/ 6037677 w 6128435"/>
              <a:gd name="connsiteY136" fmla="*/ 5354807 h 6858000"/>
              <a:gd name="connsiteX137" fmla="*/ 6039728 w 6128435"/>
              <a:gd name="connsiteY137" fmla="*/ 5359416 h 6858000"/>
              <a:gd name="connsiteX138" fmla="*/ 6043311 w 6128435"/>
              <a:gd name="connsiteY138" fmla="*/ 5361407 h 6858000"/>
              <a:gd name="connsiteX139" fmla="*/ 6042954 w 6128435"/>
              <a:gd name="connsiteY139" fmla="*/ 5362576 h 6858000"/>
              <a:gd name="connsiteX140" fmla="*/ 6053435 w 6128435"/>
              <a:gd name="connsiteY140" fmla="*/ 5387547 h 6858000"/>
              <a:gd name="connsiteX141" fmla="*/ 6065933 w 6128435"/>
              <a:gd name="connsiteY141" fmla="*/ 5443002 h 6858000"/>
              <a:gd name="connsiteX142" fmla="*/ 6068640 w 6128435"/>
              <a:gd name="connsiteY142" fmla="*/ 5474503 h 6858000"/>
              <a:gd name="connsiteX143" fmla="*/ 6080922 w 6128435"/>
              <a:gd name="connsiteY143" fmla="*/ 5561070 h 6858000"/>
              <a:gd name="connsiteX144" fmla="*/ 6096949 w 6128435"/>
              <a:gd name="connsiteY144" fmla="*/ 5648179 h 6858000"/>
              <a:gd name="connsiteX145" fmla="*/ 6125703 w 6128435"/>
              <a:gd name="connsiteY145" fmla="*/ 5692894 h 6858000"/>
              <a:gd name="connsiteX146" fmla="*/ 6126670 w 6128435"/>
              <a:gd name="connsiteY146" fmla="*/ 5697882 h 6858000"/>
              <a:gd name="connsiteX147" fmla="*/ 6124061 w 6128435"/>
              <a:gd name="connsiteY147" fmla="*/ 5710294 h 6858000"/>
              <a:gd name="connsiteX148" fmla="*/ 6122213 w 6128435"/>
              <a:gd name="connsiteY148" fmla="*/ 5714762 h 6858000"/>
              <a:gd name="connsiteX149" fmla="*/ 6121353 w 6128435"/>
              <a:gd name="connsiteY149" fmla="*/ 5721725 h 6858000"/>
              <a:gd name="connsiteX150" fmla="*/ 6121607 w 6128435"/>
              <a:gd name="connsiteY150" fmla="*/ 5721959 h 6858000"/>
              <a:gd name="connsiteX151" fmla="*/ 6120262 w 6128435"/>
              <a:gd name="connsiteY151" fmla="*/ 5728358 h 6858000"/>
              <a:gd name="connsiteX152" fmla="*/ 6110194 w 6128435"/>
              <a:gd name="connsiteY152" fmla="*/ 5758853 h 6858000"/>
              <a:gd name="connsiteX153" fmla="*/ 6127519 w 6128435"/>
              <a:gd name="connsiteY153" fmla="*/ 5865775 h 6858000"/>
              <a:gd name="connsiteX154" fmla="*/ 6128435 w 6128435"/>
              <a:gd name="connsiteY154" fmla="*/ 5870164 h 6858000"/>
              <a:gd name="connsiteX155" fmla="*/ 6119217 w 6128435"/>
              <a:gd name="connsiteY155" fmla="*/ 5888542 h 6858000"/>
              <a:gd name="connsiteX156" fmla="*/ 6115966 w 6128435"/>
              <a:gd name="connsiteY156" fmla="*/ 5898387 h 6858000"/>
              <a:gd name="connsiteX157" fmla="*/ 6111924 w 6128435"/>
              <a:gd name="connsiteY157" fmla="*/ 5900444 h 6858000"/>
              <a:gd name="connsiteX158" fmla="*/ 6108716 w 6128435"/>
              <a:gd name="connsiteY158" fmla="*/ 5915345 h 6858000"/>
              <a:gd name="connsiteX159" fmla="*/ 6109524 w 6128435"/>
              <a:gd name="connsiteY159" fmla="*/ 5917328 h 6858000"/>
              <a:gd name="connsiteX160" fmla="*/ 6102493 w 6128435"/>
              <a:gd name="connsiteY160" fmla="*/ 5928602 h 6858000"/>
              <a:gd name="connsiteX161" fmla="*/ 6056863 w 6128435"/>
              <a:gd name="connsiteY161" fmla="*/ 6000643 h 6858000"/>
              <a:gd name="connsiteX162" fmla="*/ 6045436 w 6128435"/>
              <a:gd name="connsiteY162" fmla="*/ 6124480 h 6858000"/>
              <a:gd name="connsiteX163" fmla="*/ 6030489 w 6128435"/>
              <a:gd name="connsiteY163" fmla="*/ 6317666 h 6858000"/>
              <a:gd name="connsiteX164" fmla="*/ 6007492 w 6128435"/>
              <a:gd name="connsiteY164" fmla="*/ 6440818 h 6858000"/>
              <a:gd name="connsiteX165" fmla="*/ 6009467 w 6128435"/>
              <a:gd name="connsiteY165" fmla="*/ 6487076 h 6858000"/>
              <a:gd name="connsiteX166" fmla="*/ 5995064 w 6128435"/>
              <a:gd name="connsiteY166" fmla="*/ 6540791 h 6858000"/>
              <a:gd name="connsiteX167" fmla="*/ 5996309 w 6128435"/>
              <a:gd name="connsiteY167" fmla="*/ 6543961 h 6858000"/>
              <a:gd name="connsiteX168" fmla="*/ 5996048 w 6128435"/>
              <a:gd name="connsiteY168" fmla="*/ 6555444 h 6858000"/>
              <a:gd name="connsiteX169" fmla="*/ 6002524 w 6128435"/>
              <a:gd name="connsiteY169" fmla="*/ 6560188 h 6858000"/>
              <a:gd name="connsiteX170" fmla="*/ 6006823 w 6128435"/>
              <a:gd name="connsiteY170" fmla="*/ 6578546 h 6858000"/>
              <a:gd name="connsiteX171" fmla="*/ 6004510 w 6128435"/>
              <a:gd name="connsiteY171" fmla="*/ 6599256 h 6858000"/>
              <a:gd name="connsiteX172" fmla="*/ 5986207 w 6128435"/>
              <a:gd name="connsiteY172" fmla="*/ 6695855 h 6858000"/>
              <a:gd name="connsiteX173" fmla="*/ 5979428 w 6128435"/>
              <a:gd name="connsiteY173" fmla="*/ 6754678 h 6858000"/>
              <a:gd name="connsiteX174" fmla="*/ 5983398 w 6128435"/>
              <a:gd name="connsiteY174" fmla="*/ 6778641 h 6858000"/>
              <a:gd name="connsiteX175" fmla="*/ 5984543 w 6128435"/>
              <a:gd name="connsiteY175" fmla="*/ 6811016 h 6858000"/>
              <a:gd name="connsiteX176" fmla="*/ 5981802 w 6128435"/>
              <a:gd name="connsiteY176" fmla="*/ 6838578 h 6858000"/>
              <a:gd name="connsiteX177" fmla="*/ 5979671 w 6128435"/>
              <a:gd name="connsiteY177" fmla="*/ 6858000 h 6858000"/>
              <a:gd name="connsiteX178" fmla="*/ 0 w 6128435"/>
              <a:gd name="connsiteY178" fmla="*/ 6858000 h 6858000"/>
              <a:gd name="connsiteX179" fmla="*/ 0 w 6128435"/>
              <a:gd name="connsiteY17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71650 w 6128435"/>
              <a:gd name="connsiteY47" fmla="*/ 2440467 h 6858000"/>
              <a:gd name="connsiteX48" fmla="*/ 5271438 w 6128435"/>
              <a:gd name="connsiteY48" fmla="*/ 2447186 h 6858000"/>
              <a:gd name="connsiteX49" fmla="*/ 5271722 w 6128435"/>
              <a:gd name="connsiteY49" fmla="*/ 2447359 h 6858000"/>
              <a:gd name="connsiteX50" fmla="*/ 5272069 w 6128435"/>
              <a:gd name="connsiteY50" fmla="*/ 2454523 h 6858000"/>
              <a:gd name="connsiteX51" fmla="*/ 5271049 w 6128435"/>
              <a:gd name="connsiteY51" fmla="*/ 2459442 h 6858000"/>
              <a:gd name="connsiteX52" fmla="*/ 5307538 w 6128435"/>
              <a:gd name="connsiteY52" fmla="*/ 2514685 h 6858000"/>
              <a:gd name="connsiteX53" fmla="*/ 5337604 w 6128435"/>
              <a:gd name="connsiteY53" fmla="*/ 2597632 h 6858000"/>
              <a:gd name="connsiteX54" fmla="*/ 5407503 w 6128435"/>
              <a:gd name="connsiteY54" fmla="*/ 2786290 h 6858000"/>
              <a:gd name="connsiteX55" fmla="*/ 5407356 w 6128435"/>
              <a:gd name="connsiteY55" fmla="*/ 2787545 h 6858000"/>
              <a:gd name="connsiteX56" fmla="*/ 5411130 w 6128435"/>
              <a:gd name="connsiteY56" fmla="*/ 2788640 h 6858000"/>
              <a:gd name="connsiteX57" fmla="*/ 5416439 w 6128435"/>
              <a:gd name="connsiteY57" fmla="*/ 2805666 h 6858000"/>
              <a:gd name="connsiteX58" fmla="*/ 5416589 w 6128435"/>
              <a:gd name="connsiteY58" fmla="*/ 2810822 h 6858000"/>
              <a:gd name="connsiteX59" fmla="*/ 5418542 w 6128435"/>
              <a:gd name="connsiteY59" fmla="*/ 2817745 h 6858000"/>
              <a:gd name="connsiteX60" fmla="*/ 5418847 w 6128435"/>
              <a:gd name="connsiteY60" fmla="*/ 2817825 h 6858000"/>
              <a:gd name="connsiteX61" fmla="*/ 5423364 w 6128435"/>
              <a:gd name="connsiteY61" fmla="*/ 2858292 h 6858000"/>
              <a:gd name="connsiteX62" fmla="*/ 5479298 w 6128435"/>
              <a:gd name="connsiteY62" fmla="*/ 2947791 h 6858000"/>
              <a:gd name="connsiteX63" fmla="*/ 5481770 w 6128435"/>
              <a:gd name="connsiteY63" fmla="*/ 2951352 h 6858000"/>
              <a:gd name="connsiteX64" fmla="*/ 5481013 w 6128435"/>
              <a:gd name="connsiteY64" fmla="*/ 2973461 h 6858000"/>
              <a:gd name="connsiteX65" fmla="*/ 5482045 w 6128435"/>
              <a:gd name="connsiteY65" fmla="*/ 2984371 h 6858000"/>
              <a:gd name="connsiteX66" fmla="*/ 5479405 w 6128435"/>
              <a:gd name="connsiteY66" fmla="*/ 2988507 h 6858000"/>
              <a:gd name="connsiteX67" fmla="*/ 5482415 w 6128435"/>
              <a:gd name="connsiteY67" fmla="*/ 3004079 h 6858000"/>
              <a:gd name="connsiteX68" fmla="*/ 5483865 w 6128435"/>
              <a:gd name="connsiteY68" fmla="*/ 3005467 h 6858000"/>
              <a:gd name="connsiteX69" fmla="*/ 5482236 w 6128435"/>
              <a:gd name="connsiteY69" fmla="*/ 3019791 h 6858000"/>
              <a:gd name="connsiteX70" fmla="*/ 5475895 w 6128435"/>
              <a:gd name="connsiteY70" fmla="*/ 3033578 h 6858000"/>
              <a:gd name="connsiteX71" fmla="*/ 5477595 w 6128435"/>
              <a:gd name="connsiteY71" fmla="*/ 3250534 h 6858000"/>
              <a:gd name="connsiteX72" fmla="*/ 5532836 w 6128435"/>
              <a:gd name="connsiteY72" fmla="*/ 3353840 h 6858000"/>
              <a:gd name="connsiteX73" fmla="*/ 5561229 w 6128435"/>
              <a:gd name="connsiteY73" fmla="*/ 3395784 h 6858000"/>
              <a:gd name="connsiteX74" fmla="*/ 5589758 w 6128435"/>
              <a:gd name="connsiteY74" fmla="*/ 3506453 h 6858000"/>
              <a:gd name="connsiteX75" fmla="*/ 5596144 w 6128435"/>
              <a:gd name="connsiteY75" fmla="*/ 3534624 h 6858000"/>
              <a:gd name="connsiteX76" fmla="*/ 5597750 w 6128435"/>
              <a:gd name="connsiteY76" fmla="*/ 3534129 h 6858000"/>
              <a:gd name="connsiteX77" fmla="*/ 5599700 w 6128435"/>
              <a:gd name="connsiteY77" fmla="*/ 3547221 h 6858000"/>
              <a:gd name="connsiteX78" fmla="*/ 5615031 w 6128435"/>
              <a:gd name="connsiteY78" fmla="*/ 3557482 h 6858000"/>
              <a:gd name="connsiteX79" fmla="*/ 5618377 w 6128435"/>
              <a:gd name="connsiteY79" fmla="*/ 3588431 h 6858000"/>
              <a:gd name="connsiteX80" fmla="*/ 5612155 w 6128435"/>
              <a:gd name="connsiteY80" fmla="*/ 3589869 h 6858000"/>
              <a:gd name="connsiteX81" fmla="*/ 5620843 w 6128435"/>
              <a:gd name="connsiteY81" fmla="*/ 3606745 h 6858000"/>
              <a:gd name="connsiteX82" fmla="*/ 5655472 w 6128435"/>
              <a:gd name="connsiteY82" fmla="*/ 3678877 h 6858000"/>
              <a:gd name="connsiteX83" fmla="*/ 5680448 w 6128435"/>
              <a:gd name="connsiteY83" fmla="*/ 3717760 h 6858000"/>
              <a:gd name="connsiteX84" fmla="*/ 5683015 w 6128435"/>
              <a:gd name="connsiteY84" fmla="*/ 3762025 h 6858000"/>
              <a:gd name="connsiteX85" fmla="*/ 5696643 w 6128435"/>
              <a:gd name="connsiteY85" fmla="*/ 3773888 h 6858000"/>
              <a:gd name="connsiteX86" fmla="*/ 5699203 w 6128435"/>
              <a:gd name="connsiteY86" fmla="*/ 3775823 h 6858000"/>
              <a:gd name="connsiteX87" fmla="*/ 5704824 w 6128435"/>
              <a:gd name="connsiteY87" fmla="*/ 3785966 h 6858000"/>
              <a:gd name="connsiteX88" fmla="*/ 5712204 w 6128435"/>
              <a:gd name="connsiteY88" fmla="*/ 3785830 h 6858000"/>
              <a:gd name="connsiteX89" fmla="*/ 5724816 w 6128435"/>
              <a:gd name="connsiteY89" fmla="*/ 3798949 h 6858000"/>
              <a:gd name="connsiteX90" fmla="*/ 5733539 w 6128435"/>
              <a:gd name="connsiteY90" fmla="*/ 3818457 h 6858000"/>
              <a:gd name="connsiteX91" fmla="*/ 5768491 w 6128435"/>
              <a:gd name="connsiteY91" fmla="*/ 3914399 h 6858000"/>
              <a:gd name="connsiteX92" fmla="*/ 5793123 w 6128435"/>
              <a:gd name="connsiteY92" fmla="*/ 3969952 h 6858000"/>
              <a:gd name="connsiteX93" fmla="*/ 5808321 w 6128435"/>
              <a:gd name="connsiteY93" fmla="*/ 3988153 h 6858000"/>
              <a:gd name="connsiteX94" fmla="*/ 5825621 w 6128435"/>
              <a:gd name="connsiteY94" fmla="*/ 4015525 h 6858000"/>
              <a:gd name="connsiteX95" fmla="*/ 5860672 w 6128435"/>
              <a:gd name="connsiteY95" fmla="*/ 4061579 h 6858000"/>
              <a:gd name="connsiteX96" fmla="*/ 5872173 w 6128435"/>
              <a:gd name="connsiteY96" fmla="*/ 4088497 h 6858000"/>
              <a:gd name="connsiteX97" fmla="*/ 5883705 w 6128435"/>
              <a:gd name="connsiteY97" fmla="*/ 4101899 h 6858000"/>
              <a:gd name="connsiteX98" fmla="*/ 5885314 w 6128435"/>
              <a:gd name="connsiteY98" fmla="*/ 4108387 h 6858000"/>
              <a:gd name="connsiteX99" fmla="*/ 5894095 w 6128435"/>
              <a:gd name="connsiteY99" fmla="*/ 4128857 h 6858000"/>
              <a:gd name="connsiteX100" fmla="*/ 5898339 w 6128435"/>
              <a:gd name="connsiteY100" fmla="*/ 4140800 h 6858000"/>
              <a:gd name="connsiteX101" fmla="*/ 5899734 w 6128435"/>
              <a:gd name="connsiteY101" fmla="*/ 4145632 h 6858000"/>
              <a:gd name="connsiteX102" fmla="*/ 5897098 w 6128435"/>
              <a:gd name="connsiteY102" fmla="*/ 4157819 h 6858000"/>
              <a:gd name="connsiteX103" fmla="*/ 5903513 w 6128435"/>
              <a:gd name="connsiteY103" fmla="*/ 4187661 h 6858000"/>
              <a:gd name="connsiteX104" fmla="*/ 5917114 w 6128435"/>
              <a:gd name="connsiteY104" fmla="*/ 4213096 h 6858000"/>
              <a:gd name="connsiteX105" fmla="*/ 5921153 w 6128435"/>
              <a:gd name="connsiteY105" fmla="*/ 4236222 h 6858000"/>
              <a:gd name="connsiteX106" fmla="*/ 5924233 w 6128435"/>
              <a:gd name="connsiteY106" fmla="*/ 4242060 h 6858000"/>
              <a:gd name="connsiteX107" fmla="*/ 5928910 w 6128435"/>
              <a:gd name="connsiteY107" fmla="*/ 4300973 h 6858000"/>
              <a:gd name="connsiteX108" fmla="*/ 5939320 w 6128435"/>
              <a:gd name="connsiteY108" fmla="*/ 4340435 h 6858000"/>
              <a:gd name="connsiteX109" fmla="*/ 5946705 w 6128435"/>
              <a:gd name="connsiteY109" fmla="*/ 4428051 h 6858000"/>
              <a:gd name="connsiteX110" fmla="*/ 5949261 w 6128435"/>
              <a:gd name="connsiteY110" fmla="*/ 4449185 h 6858000"/>
              <a:gd name="connsiteX111" fmla="*/ 5957504 w 6128435"/>
              <a:gd name="connsiteY111" fmla="*/ 4465911 h 6858000"/>
              <a:gd name="connsiteX112" fmla="*/ 5964689 w 6128435"/>
              <a:gd name="connsiteY112" fmla="*/ 4468532 h 6858000"/>
              <a:gd name="connsiteX113" fmla="*/ 5967062 w 6128435"/>
              <a:gd name="connsiteY113" fmla="*/ 4479923 h 6858000"/>
              <a:gd name="connsiteX114" fmla="*/ 5968960 w 6128435"/>
              <a:gd name="connsiteY114" fmla="*/ 4482655 h 6858000"/>
              <a:gd name="connsiteX115" fmla="*/ 5978567 w 6128435"/>
              <a:gd name="connsiteY115" fmla="*/ 4498605 h 6858000"/>
              <a:gd name="connsiteX116" fmla="*/ 5980106 w 6128435"/>
              <a:gd name="connsiteY116" fmla="*/ 4585087 h 6858000"/>
              <a:gd name="connsiteX117" fmla="*/ 5998138 w 6128435"/>
              <a:gd name="connsiteY117" fmla="*/ 4697518 h 6858000"/>
              <a:gd name="connsiteX118" fmla="*/ 6013516 w 6128435"/>
              <a:gd name="connsiteY118" fmla="*/ 4786619 h 6858000"/>
              <a:gd name="connsiteX119" fmla="*/ 6025404 w 6128435"/>
              <a:gd name="connsiteY119" fmla="*/ 4858148 h 6858000"/>
              <a:gd name="connsiteX120" fmla="*/ 6007749 w 6128435"/>
              <a:gd name="connsiteY120" fmla="*/ 4964715 h 6858000"/>
              <a:gd name="connsiteX121" fmla="*/ 6005269 w 6128435"/>
              <a:gd name="connsiteY121" fmla="*/ 5150567 h 6858000"/>
              <a:gd name="connsiteX122" fmla="*/ 6001127 w 6128435"/>
              <a:gd name="connsiteY122" fmla="*/ 5164609 h 6858000"/>
              <a:gd name="connsiteX123" fmla="*/ 5996647 w 6128435"/>
              <a:gd name="connsiteY123" fmla="*/ 5185640 h 6858000"/>
              <a:gd name="connsiteX124" fmla="*/ 5998514 w 6128435"/>
              <a:gd name="connsiteY124" fmla="*/ 5189673 h 6858000"/>
              <a:gd name="connsiteX125" fmla="*/ 5995970 w 6128435"/>
              <a:gd name="connsiteY125" fmla="*/ 5221547 h 6858000"/>
              <a:gd name="connsiteX126" fmla="*/ 5997218 w 6128435"/>
              <a:gd name="connsiteY126" fmla="*/ 5222031 h 6858000"/>
              <a:gd name="connsiteX127" fmla="*/ 6002116 w 6128435"/>
              <a:gd name="connsiteY127" fmla="*/ 5231223 h 6858000"/>
              <a:gd name="connsiteX128" fmla="*/ 6008541 w 6128435"/>
              <a:gd name="connsiteY128" fmla="*/ 5248680 h 6858000"/>
              <a:gd name="connsiteX129" fmla="*/ 6039260 w 6128435"/>
              <a:gd name="connsiteY129" fmla="*/ 5289518 h 6858000"/>
              <a:gd name="connsiteX130" fmla="*/ 6036748 w 6128435"/>
              <a:gd name="connsiteY130" fmla="*/ 5322752 h 6858000"/>
              <a:gd name="connsiteX131" fmla="*/ 6036943 w 6128435"/>
              <a:gd name="connsiteY131" fmla="*/ 5329480 h 6858000"/>
              <a:gd name="connsiteX132" fmla="*/ 6037236 w 6128435"/>
              <a:gd name="connsiteY132" fmla="*/ 5329634 h 6858000"/>
              <a:gd name="connsiteX133" fmla="*/ 6038019 w 6128435"/>
              <a:gd name="connsiteY133" fmla="*/ 5336764 h 6858000"/>
              <a:gd name="connsiteX134" fmla="*/ 6037298 w 6128435"/>
              <a:gd name="connsiteY134" fmla="*/ 5341753 h 6858000"/>
              <a:gd name="connsiteX135" fmla="*/ 6037677 w 6128435"/>
              <a:gd name="connsiteY135" fmla="*/ 5354807 h 6858000"/>
              <a:gd name="connsiteX136" fmla="*/ 6039728 w 6128435"/>
              <a:gd name="connsiteY136" fmla="*/ 5359416 h 6858000"/>
              <a:gd name="connsiteX137" fmla="*/ 6043311 w 6128435"/>
              <a:gd name="connsiteY137" fmla="*/ 5361407 h 6858000"/>
              <a:gd name="connsiteX138" fmla="*/ 6042954 w 6128435"/>
              <a:gd name="connsiteY138" fmla="*/ 5362576 h 6858000"/>
              <a:gd name="connsiteX139" fmla="*/ 6053435 w 6128435"/>
              <a:gd name="connsiteY139" fmla="*/ 5387547 h 6858000"/>
              <a:gd name="connsiteX140" fmla="*/ 6065933 w 6128435"/>
              <a:gd name="connsiteY140" fmla="*/ 5443002 h 6858000"/>
              <a:gd name="connsiteX141" fmla="*/ 6068640 w 6128435"/>
              <a:gd name="connsiteY141" fmla="*/ 5474503 h 6858000"/>
              <a:gd name="connsiteX142" fmla="*/ 6080922 w 6128435"/>
              <a:gd name="connsiteY142" fmla="*/ 5561070 h 6858000"/>
              <a:gd name="connsiteX143" fmla="*/ 6096949 w 6128435"/>
              <a:gd name="connsiteY143" fmla="*/ 5648179 h 6858000"/>
              <a:gd name="connsiteX144" fmla="*/ 6125703 w 6128435"/>
              <a:gd name="connsiteY144" fmla="*/ 5692894 h 6858000"/>
              <a:gd name="connsiteX145" fmla="*/ 6126670 w 6128435"/>
              <a:gd name="connsiteY145" fmla="*/ 5697882 h 6858000"/>
              <a:gd name="connsiteX146" fmla="*/ 6124061 w 6128435"/>
              <a:gd name="connsiteY146" fmla="*/ 5710294 h 6858000"/>
              <a:gd name="connsiteX147" fmla="*/ 6122213 w 6128435"/>
              <a:gd name="connsiteY147" fmla="*/ 5714762 h 6858000"/>
              <a:gd name="connsiteX148" fmla="*/ 6121353 w 6128435"/>
              <a:gd name="connsiteY148" fmla="*/ 5721725 h 6858000"/>
              <a:gd name="connsiteX149" fmla="*/ 6121607 w 6128435"/>
              <a:gd name="connsiteY149" fmla="*/ 5721959 h 6858000"/>
              <a:gd name="connsiteX150" fmla="*/ 6120262 w 6128435"/>
              <a:gd name="connsiteY150" fmla="*/ 5728358 h 6858000"/>
              <a:gd name="connsiteX151" fmla="*/ 6110194 w 6128435"/>
              <a:gd name="connsiteY151" fmla="*/ 5758853 h 6858000"/>
              <a:gd name="connsiteX152" fmla="*/ 6127519 w 6128435"/>
              <a:gd name="connsiteY152" fmla="*/ 5865775 h 6858000"/>
              <a:gd name="connsiteX153" fmla="*/ 6128435 w 6128435"/>
              <a:gd name="connsiteY153" fmla="*/ 5870164 h 6858000"/>
              <a:gd name="connsiteX154" fmla="*/ 6119217 w 6128435"/>
              <a:gd name="connsiteY154" fmla="*/ 5888542 h 6858000"/>
              <a:gd name="connsiteX155" fmla="*/ 6115966 w 6128435"/>
              <a:gd name="connsiteY155" fmla="*/ 5898387 h 6858000"/>
              <a:gd name="connsiteX156" fmla="*/ 6111924 w 6128435"/>
              <a:gd name="connsiteY156" fmla="*/ 5900444 h 6858000"/>
              <a:gd name="connsiteX157" fmla="*/ 6108716 w 6128435"/>
              <a:gd name="connsiteY157" fmla="*/ 5915345 h 6858000"/>
              <a:gd name="connsiteX158" fmla="*/ 6109524 w 6128435"/>
              <a:gd name="connsiteY158" fmla="*/ 5917328 h 6858000"/>
              <a:gd name="connsiteX159" fmla="*/ 6102493 w 6128435"/>
              <a:gd name="connsiteY159" fmla="*/ 5928602 h 6858000"/>
              <a:gd name="connsiteX160" fmla="*/ 6056863 w 6128435"/>
              <a:gd name="connsiteY160" fmla="*/ 6000643 h 6858000"/>
              <a:gd name="connsiteX161" fmla="*/ 6045436 w 6128435"/>
              <a:gd name="connsiteY161" fmla="*/ 6124480 h 6858000"/>
              <a:gd name="connsiteX162" fmla="*/ 6030489 w 6128435"/>
              <a:gd name="connsiteY162" fmla="*/ 6317666 h 6858000"/>
              <a:gd name="connsiteX163" fmla="*/ 6007492 w 6128435"/>
              <a:gd name="connsiteY163" fmla="*/ 6440818 h 6858000"/>
              <a:gd name="connsiteX164" fmla="*/ 6009467 w 6128435"/>
              <a:gd name="connsiteY164" fmla="*/ 6487076 h 6858000"/>
              <a:gd name="connsiteX165" fmla="*/ 5995064 w 6128435"/>
              <a:gd name="connsiteY165" fmla="*/ 6540791 h 6858000"/>
              <a:gd name="connsiteX166" fmla="*/ 5996309 w 6128435"/>
              <a:gd name="connsiteY166" fmla="*/ 6543961 h 6858000"/>
              <a:gd name="connsiteX167" fmla="*/ 5996048 w 6128435"/>
              <a:gd name="connsiteY167" fmla="*/ 6555444 h 6858000"/>
              <a:gd name="connsiteX168" fmla="*/ 6002524 w 6128435"/>
              <a:gd name="connsiteY168" fmla="*/ 6560188 h 6858000"/>
              <a:gd name="connsiteX169" fmla="*/ 6006823 w 6128435"/>
              <a:gd name="connsiteY169" fmla="*/ 6578546 h 6858000"/>
              <a:gd name="connsiteX170" fmla="*/ 6004510 w 6128435"/>
              <a:gd name="connsiteY170" fmla="*/ 6599256 h 6858000"/>
              <a:gd name="connsiteX171" fmla="*/ 5986207 w 6128435"/>
              <a:gd name="connsiteY171" fmla="*/ 6695855 h 6858000"/>
              <a:gd name="connsiteX172" fmla="*/ 5979428 w 6128435"/>
              <a:gd name="connsiteY172" fmla="*/ 6754678 h 6858000"/>
              <a:gd name="connsiteX173" fmla="*/ 5983398 w 6128435"/>
              <a:gd name="connsiteY173" fmla="*/ 6778641 h 6858000"/>
              <a:gd name="connsiteX174" fmla="*/ 5984543 w 6128435"/>
              <a:gd name="connsiteY174" fmla="*/ 6811016 h 6858000"/>
              <a:gd name="connsiteX175" fmla="*/ 5981802 w 6128435"/>
              <a:gd name="connsiteY175" fmla="*/ 6838578 h 6858000"/>
              <a:gd name="connsiteX176" fmla="*/ 5979671 w 6128435"/>
              <a:gd name="connsiteY176" fmla="*/ 6858000 h 6858000"/>
              <a:gd name="connsiteX177" fmla="*/ 0 w 6128435"/>
              <a:gd name="connsiteY177" fmla="*/ 6858000 h 6858000"/>
              <a:gd name="connsiteX178" fmla="*/ 0 w 6128435"/>
              <a:gd name="connsiteY17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98758 w 6128435"/>
              <a:gd name="connsiteY45" fmla="*/ 2375971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8758 w 6128435"/>
              <a:gd name="connsiteY44" fmla="*/ 2375971 h 6858000"/>
              <a:gd name="connsiteX45" fmla="*/ 5271650 w 6128435"/>
              <a:gd name="connsiteY45" fmla="*/ 2440467 h 6858000"/>
              <a:gd name="connsiteX46" fmla="*/ 5271438 w 6128435"/>
              <a:gd name="connsiteY46" fmla="*/ 2447186 h 6858000"/>
              <a:gd name="connsiteX47" fmla="*/ 5271722 w 6128435"/>
              <a:gd name="connsiteY47" fmla="*/ 2447359 h 6858000"/>
              <a:gd name="connsiteX48" fmla="*/ 5272069 w 6128435"/>
              <a:gd name="connsiteY48" fmla="*/ 2454523 h 6858000"/>
              <a:gd name="connsiteX49" fmla="*/ 5271049 w 6128435"/>
              <a:gd name="connsiteY49" fmla="*/ 2459442 h 6858000"/>
              <a:gd name="connsiteX50" fmla="*/ 5307538 w 6128435"/>
              <a:gd name="connsiteY50" fmla="*/ 2514685 h 6858000"/>
              <a:gd name="connsiteX51" fmla="*/ 5337604 w 6128435"/>
              <a:gd name="connsiteY51" fmla="*/ 2597632 h 6858000"/>
              <a:gd name="connsiteX52" fmla="*/ 5407503 w 6128435"/>
              <a:gd name="connsiteY52" fmla="*/ 2786290 h 6858000"/>
              <a:gd name="connsiteX53" fmla="*/ 5407356 w 6128435"/>
              <a:gd name="connsiteY53" fmla="*/ 2787545 h 6858000"/>
              <a:gd name="connsiteX54" fmla="*/ 5411130 w 6128435"/>
              <a:gd name="connsiteY54" fmla="*/ 2788640 h 6858000"/>
              <a:gd name="connsiteX55" fmla="*/ 5416439 w 6128435"/>
              <a:gd name="connsiteY55" fmla="*/ 2805666 h 6858000"/>
              <a:gd name="connsiteX56" fmla="*/ 5416589 w 6128435"/>
              <a:gd name="connsiteY56" fmla="*/ 2810822 h 6858000"/>
              <a:gd name="connsiteX57" fmla="*/ 5418542 w 6128435"/>
              <a:gd name="connsiteY57" fmla="*/ 2817745 h 6858000"/>
              <a:gd name="connsiteX58" fmla="*/ 5418847 w 6128435"/>
              <a:gd name="connsiteY58" fmla="*/ 2817825 h 6858000"/>
              <a:gd name="connsiteX59" fmla="*/ 5423364 w 6128435"/>
              <a:gd name="connsiteY59" fmla="*/ 2858292 h 6858000"/>
              <a:gd name="connsiteX60" fmla="*/ 5479298 w 6128435"/>
              <a:gd name="connsiteY60" fmla="*/ 2947791 h 6858000"/>
              <a:gd name="connsiteX61" fmla="*/ 5481770 w 6128435"/>
              <a:gd name="connsiteY61" fmla="*/ 2951352 h 6858000"/>
              <a:gd name="connsiteX62" fmla="*/ 5481013 w 6128435"/>
              <a:gd name="connsiteY62" fmla="*/ 2973461 h 6858000"/>
              <a:gd name="connsiteX63" fmla="*/ 5482045 w 6128435"/>
              <a:gd name="connsiteY63" fmla="*/ 2984371 h 6858000"/>
              <a:gd name="connsiteX64" fmla="*/ 5479405 w 6128435"/>
              <a:gd name="connsiteY64" fmla="*/ 2988507 h 6858000"/>
              <a:gd name="connsiteX65" fmla="*/ 5482415 w 6128435"/>
              <a:gd name="connsiteY65" fmla="*/ 3004079 h 6858000"/>
              <a:gd name="connsiteX66" fmla="*/ 5483865 w 6128435"/>
              <a:gd name="connsiteY66" fmla="*/ 3005467 h 6858000"/>
              <a:gd name="connsiteX67" fmla="*/ 5482236 w 6128435"/>
              <a:gd name="connsiteY67" fmla="*/ 3019791 h 6858000"/>
              <a:gd name="connsiteX68" fmla="*/ 5475895 w 6128435"/>
              <a:gd name="connsiteY68" fmla="*/ 3033578 h 6858000"/>
              <a:gd name="connsiteX69" fmla="*/ 5477595 w 6128435"/>
              <a:gd name="connsiteY69" fmla="*/ 3250534 h 6858000"/>
              <a:gd name="connsiteX70" fmla="*/ 5532836 w 6128435"/>
              <a:gd name="connsiteY70" fmla="*/ 3353840 h 6858000"/>
              <a:gd name="connsiteX71" fmla="*/ 5561229 w 6128435"/>
              <a:gd name="connsiteY71" fmla="*/ 3395784 h 6858000"/>
              <a:gd name="connsiteX72" fmla="*/ 5589758 w 6128435"/>
              <a:gd name="connsiteY72" fmla="*/ 3506453 h 6858000"/>
              <a:gd name="connsiteX73" fmla="*/ 5596144 w 6128435"/>
              <a:gd name="connsiteY73" fmla="*/ 3534624 h 6858000"/>
              <a:gd name="connsiteX74" fmla="*/ 5597750 w 6128435"/>
              <a:gd name="connsiteY74" fmla="*/ 3534129 h 6858000"/>
              <a:gd name="connsiteX75" fmla="*/ 5599700 w 6128435"/>
              <a:gd name="connsiteY75" fmla="*/ 3547221 h 6858000"/>
              <a:gd name="connsiteX76" fmla="*/ 5615031 w 6128435"/>
              <a:gd name="connsiteY76" fmla="*/ 3557482 h 6858000"/>
              <a:gd name="connsiteX77" fmla="*/ 5618377 w 6128435"/>
              <a:gd name="connsiteY77" fmla="*/ 3588431 h 6858000"/>
              <a:gd name="connsiteX78" fmla="*/ 5612155 w 6128435"/>
              <a:gd name="connsiteY78" fmla="*/ 3589869 h 6858000"/>
              <a:gd name="connsiteX79" fmla="*/ 5620843 w 6128435"/>
              <a:gd name="connsiteY79" fmla="*/ 3606745 h 6858000"/>
              <a:gd name="connsiteX80" fmla="*/ 5655472 w 6128435"/>
              <a:gd name="connsiteY80" fmla="*/ 3678877 h 6858000"/>
              <a:gd name="connsiteX81" fmla="*/ 5680448 w 6128435"/>
              <a:gd name="connsiteY81" fmla="*/ 3717760 h 6858000"/>
              <a:gd name="connsiteX82" fmla="*/ 5683015 w 6128435"/>
              <a:gd name="connsiteY82" fmla="*/ 3762025 h 6858000"/>
              <a:gd name="connsiteX83" fmla="*/ 5696643 w 6128435"/>
              <a:gd name="connsiteY83" fmla="*/ 3773888 h 6858000"/>
              <a:gd name="connsiteX84" fmla="*/ 5699203 w 6128435"/>
              <a:gd name="connsiteY84" fmla="*/ 3775823 h 6858000"/>
              <a:gd name="connsiteX85" fmla="*/ 5704824 w 6128435"/>
              <a:gd name="connsiteY85" fmla="*/ 3785966 h 6858000"/>
              <a:gd name="connsiteX86" fmla="*/ 5712204 w 6128435"/>
              <a:gd name="connsiteY86" fmla="*/ 3785830 h 6858000"/>
              <a:gd name="connsiteX87" fmla="*/ 5724816 w 6128435"/>
              <a:gd name="connsiteY87" fmla="*/ 3798949 h 6858000"/>
              <a:gd name="connsiteX88" fmla="*/ 5733539 w 6128435"/>
              <a:gd name="connsiteY88" fmla="*/ 3818457 h 6858000"/>
              <a:gd name="connsiteX89" fmla="*/ 5768491 w 6128435"/>
              <a:gd name="connsiteY89" fmla="*/ 3914399 h 6858000"/>
              <a:gd name="connsiteX90" fmla="*/ 5793123 w 6128435"/>
              <a:gd name="connsiteY90" fmla="*/ 3969952 h 6858000"/>
              <a:gd name="connsiteX91" fmla="*/ 5808321 w 6128435"/>
              <a:gd name="connsiteY91" fmla="*/ 3988153 h 6858000"/>
              <a:gd name="connsiteX92" fmla="*/ 5825621 w 6128435"/>
              <a:gd name="connsiteY92" fmla="*/ 4015525 h 6858000"/>
              <a:gd name="connsiteX93" fmla="*/ 5860672 w 6128435"/>
              <a:gd name="connsiteY93" fmla="*/ 4061579 h 6858000"/>
              <a:gd name="connsiteX94" fmla="*/ 5872173 w 6128435"/>
              <a:gd name="connsiteY94" fmla="*/ 4088497 h 6858000"/>
              <a:gd name="connsiteX95" fmla="*/ 5883705 w 6128435"/>
              <a:gd name="connsiteY95" fmla="*/ 4101899 h 6858000"/>
              <a:gd name="connsiteX96" fmla="*/ 5885314 w 6128435"/>
              <a:gd name="connsiteY96" fmla="*/ 4108387 h 6858000"/>
              <a:gd name="connsiteX97" fmla="*/ 5894095 w 6128435"/>
              <a:gd name="connsiteY97" fmla="*/ 4128857 h 6858000"/>
              <a:gd name="connsiteX98" fmla="*/ 5898339 w 6128435"/>
              <a:gd name="connsiteY98" fmla="*/ 4140800 h 6858000"/>
              <a:gd name="connsiteX99" fmla="*/ 5899734 w 6128435"/>
              <a:gd name="connsiteY99" fmla="*/ 4145632 h 6858000"/>
              <a:gd name="connsiteX100" fmla="*/ 5897098 w 6128435"/>
              <a:gd name="connsiteY100" fmla="*/ 4157819 h 6858000"/>
              <a:gd name="connsiteX101" fmla="*/ 5903513 w 6128435"/>
              <a:gd name="connsiteY101" fmla="*/ 4187661 h 6858000"/>
              <a:gd name="connsiteX102" fmla="*/ 5917114 w 6128435"/>
              <a:gd name="connsiteY102" fmla="*/ 4213096 h 6858000"/>
              <a:gd name="connsiteX103" fmla="*/ 5921153 w 6128435"/>
              <a:gd name="connsiteY103" fmla="*/ 4236222 h 6858000"/>
              <a:gd name="connsiteX104" fmla="*/ 5924233 w 6128435"/>
              <a:gd name="connsiteY104" fmla="*/ 4242060 h 6858000"/>
              <a:gd name="connsiteX105" fmla="*/ 5928910 w 6128435"/>
              <a:gd name="connsiteY105" fmla="*/ 4300973 h 6858000"/>
              <a:gd name="connsiteX106" fmla="*/ 5939320 w 6128435"/>
              <a:gd name="connsiteY106" fmla="*/ 4340435 h 6858000"/>
              <a:gd name="connsiteX107" fmla="*/ 5946705 w 6128435"/>
              <a:gd name="connsiteY107" fmla="*/ 4428051 h 6858000"/>
              <a:gd name="connsiteX108" fmla="*/ 5949261 w 6128435"/>
              <a:gd name="connsiteY108" fmla="*/ 4449185 h 6858000"/>
              <a:gd name="connsiteX109" fmla="*/ 5957504 w 6128435"/>
              <a:gd name="connsiteY109" fmla="*/ 4465911 h 6858000"/>
              <a:gd name="connsiteX110" fmla="*/ 5964689 w 6128435"/>
              <a:gd name="connsiteY110" fmla="*/ 4468532 h 6858000"/>
              <a:gd name="connsiteX111" fmla="*/ 5967062 w 6128435"/>
              <a:gd name="connsiteY111" fmla="*/ 4479923 h 6858000"/>
              <a:gd name="connsiteX112" fmla="*/ 5968960 w 6128435"/>
              <a:gd name="connsiteY112" fmla="*/ 4482655 h 6858000"/>
              <a:gd name="connsiteX113" fmla="*/ 5978567 w 6128435"/>
              <a:gd name="connsiteY113" fmla="*/ 4498605 h 6858000"/>
              <a:gd name="connsiteX114" fmla="*/ 5980106 w 6128435"/>
              <a:gd name="connsiteY114" fmla="*/ 4585087 h 6858000"/>
              <a:gd name="connsiteX115" fmla="*/ 5998138 w 6128435"/>
              <a:gd name="connsiteY115" fmla="*/ 4697518 h 6858000"/>
              <a:gd name="connsiteX116" fmla="*/ 6013516 w 6128435"/>
              <a:gd name="connsiteY116" fmla="*/ 4786619 h 6858000"/>
              <a:gd name="connsiteX117" fmla="*/ 6025404 w 6128435"/>
              <a:gd name="connsiteY117" fmla="*/ 4858148 h 6858000"/>
              <a:gd name="connsiteX118" fmla="*/ 6007749 w 6128435"/>
              <a:gd name="connsiteY118" fmla="*/ 4964715 h 6858000"/>
              <a:gd name="connsiteX119" fmla="*/ 6005269 w 6128435"/>
              <a:gd name="connsiteY119" fmla="*/ 5150567 h 6858000"/>
              <a:gd name="connsiteX120" fmla="*/ 6001127 w 6128435"/>
              <a:gd name="connsiteY120" fmla="*/ 5164609 h 6858000"/>
              <a:gd name="connsiteX121" fmla="*/ 5996647 w 6128435"/>
              <a:gd name="connsiteY121" fmla="*/ 5185640 h 6858000"/>
              <a:gd name="connsiteX122" fmla="*/ 5998514 w 6128435"/>
              <a:gd name="connsiteY122" fmla="*/ 5189673 h 6858000"/>
              <a:gd name="connsiteX123" fmla="*/ 5995970 w 6128435"/>
              <a:gd name="connsiteY123" fmla="*/ 5221547 h 6858000"/>
              <a:gd name="connsiteX124" fmla="*/ 5997218 w 6128435"/>
              <a:gd name="connsiteY124" fmla="*/ 5222031 h 6858000"/>
              <a:gd name="connsiteX125" fmla="*/ 6002116 w 6128435"/>
              <a:gd name="connsiteY125" fmla="*/ 5231223 h 6858000"/>
              <a:gd name="connsiteX126" fmla="*/ 6008541 w 6128435"/>
              <a:gd name="connsiteY126" fmla="*/ 5248680 h 6858000"/>
              <a:gd name="connsiteX127" fmla="*/ 6039260 w 6128435"/>
              <a:gd name="connsiteY127" fmla="*/ 5289518 h 6858000"/>
              <a:gd name="connsiteX128" fmla="*/ 6036748 w 6128435"/>
              <a:gd name="connsiteY128" fmla="*/ 5322752 h 6858000"/>
              <a:gd name="connsiteX129" fmla="*/ 6036943 w 6128435"/>
              <a:gd name="connsiteY129" fmla="*/ 5329480 h 6858000"/>
              <a:gd name="connsiteX130" fmla="*/ 6037236 w 6128435"/>
              <a:gd name="connsiteY130" fmla="*/ 5329634 h 6858000"/>
              <a:gd name="connsiteX131" fmla="*/ 6038019 w 6128435"/>
              <a:gd name="connsiteY131" fmla="*/ 5336764 h 6858000"/>
              <a:gd name="connsiteX132" fmla="*/ 6037298 w 6128435"/>
              <a:gd name="connsiteY132" fmla="*/ 5341753 h 6858000"/>
              <a:gd name="connsiteX133" fmla="*/ 6037677 w 6128435"/>
              <a:gd name="connsiteY133" fmla="*/ 5354807 h 6858000"/>
              <a:gd name="connsiteX134" fmla="*/ 6039728 w 6128435"/>
              <a:gd name="connsiteY134" fmla="*/ 5359416 h 6858000"/>
              <a:gd name="connsiteX135" fmla="*/ 6043311 w 6128435"/>
              <a:gd name="connsiteY135" fmla="*/ 5361407 h 6858000"/>
              <a:gd name="connsiteX136" fmla="*/ 6042954 w 6128435"/>
              <a:gd name="connsiteY136" fmla="*/ 5362576 h 6858000"/>
              <a:gd name="connsiteX137" fmla="*/ 6053435 w 6128435"/>
              <a:gd name="connsiteY137" fmla="*/ 5387547 h 6858000"/>
              <a:gd name="connsiteX138" fmla="*/ 6065933 w 6128435"/>
              <a:gd name="connsiteY138" fmla="*/ 5443002 h 6858000"/>
              <a:gd name="connsiteX139" fmla="*/ 6068640 w 6128435"/>
              <a:gd name="connsiteY139" fmla="*/ 5474503 h 6858000"/>
              <a:gd name="connsiteX140" fmla="*/ 6080922 w 6128435"/>
              <a:gd name="connsiteY140" fmla="*/ 5561070 h 6858000"/>
              <a:gd name="connsiteX141" fmla="*/ 6096949 w 6128435"/>
              <a:gd name="connsiteY141" fmla="*/ 5648179 h 6858000"/>
              <a:gd name="connsiteX142" fmla="*/ 6125703 w 6128435"/>
              <a:gd name="connsiteY142" fmla="*/ 5692894 h 6858000"/>
              <a:gd name="connsiteX143" fmla="*/ 6126670 w 6128435"/>
              <a:gd name="connsiteY143" fmla="*/ 5697882 h 6858000"/>
              <a:gd name="connsiteX144" fmla="*/ 6124061 w 6128435"/>
              <a:gd name="connsiteY144" fmla="*/ 5710294 h 6858000"/>
              <a:gd name="connsiteX145" fmla="*/ 6122213 w 6128435"/>
              <a:gd name="connsiteY145" fmla="*/ 5714762 h 6858000"/>
              <a:gd name="connsiteX146" fmla="*/ 6121353 w 6128435"/>
              <a:gd name="connsiteY146" fmla="*/ 5721725 h 6858000"/>
              <a:gd name="connsiteX147" fmla="*/ 6121607 w 6128435"/>
              <a:gd name="connsiteY147" fmla="*/ 5721959 h 6858000"/>
              <a:gd name="connsiteX148" fmla="*/ 6120262 w 6128435"/>
              <a:gd name="connsiteY148" fmla="*/ 5728358 h 6858000"/>
              <a:gd name="connsiteX149" fmla="*/ 6110194 w 6128435"/>
              <a:gd name="connsiteY149" fmla="*/ 5758853 h 6858000"/>
              <a:gd name="connsiteX150" fmla="*/ 6127519 w 6128435"/>
              <a:gd name="connsiteY150" fmla="*/ 5865775 h 6858000"/>
              <a:gd name="connsiteX151" fmla="*/ 6128435 w 6128435"/>
              <a:gd name="connsiteY151" fmla="*/ 5870164 h 6858000"/>
              <a:gd name="connsiteX152" fmla="*/ 6119217 w 6128435"/>
              <a:gd name="connsiteY152" fmla="*/ 5888542 h 6858000"/>
              <a:gd name="connsiteX153" fmla="*/ 6115966 w 6128435"/>
              <a:gd name="connsiteY153" fmla="*/ 5898387 h 6858000"/>
              <a:gd name="connsiteX154" fmla="*/ 6111924 w 6128435"/>
              <a:gd name="connsiteY154" fmla="*/ 5900444 h 6858000"/>
              <a:gd name="connsiteX155" fmla="*/ 6108716 w 6128435"/>
              <a:gd name="connsiteY155" fmla="*/ 5915345 h 6858000"/>
              <a:gd name="connsiteX156" fmla="*/ 6109524 w 6128435"/>
              <a:gd name="connsiteY156" fmla="*/ 5917328 h 6858000"/>
              <a:gd name="connsiteX157" fmla="*/ 6102493 w 6128435"/>
              <a:gd name="connsiteY157" fmla="*/ 5928602 h 6858000"/>
              <a:gd name="connsiteX158" fmla="*/ 6056863 w 6128435"/>
              <a:gd name="connsiteY158" fmla="*/ 6000643 h 6858000"/>
              <a:gd name="connsiteX159" fmla="*/ 6045436 w 6128435"/>
              <a:gd name="connsiteY159" fmla="*/ 6124480 h 6858000"/>
              <a:gd name="connsiteX160" fmla="*/ 6030489 w 6128435"/>
              <a:gd name="connsiteY160" fmla="*/ 6317666 h 6858000"/>
              <a:gd name="connsiteX161" fmla="*/ 6007492 w 6128435"/>
              <a:gd name="connsiteY161" fmla="*/ 6440818 h 6858000"/>
              <a:gd name="connsiteX162" fmla="*/ 6009467 w 6128435"/>
              <a:gd name="connsiteY162" fmla="*/ 6487076 h 6858000"/>
              <a:gd name="connsiteX163" fmla="*/ 5995064 w 6128435"/>
              <a:gd name="connsiteY163" fmla="*/ 6540791 h 6858000"/>
              <a:gd name="connsiteX164" fmla="*/ 5996309 w 6128435"/>
              <a:gd name="connsiteY164" fmla="*/ 6543961 h 6858000"/>
              <a:gd name="connsiteX165" fmla="*/ 5996048 w 6128435"/>
              <a:gd name="connsiteY165" fmla="*/ 6555444 h 6858000"/>
              <a:gd name="connsiteX166" fmla="*/ 6002524 w 6128435"/>
              <a:gd name="connsiteY166" fmla="*/ 6560188 h 6858000"/>
              <a:gd name="connsiteX167" fmla="*/ 6006823 w 6128435"/>
              <a:gd name="connsiteY167" fmla="*/ 6578546 h 6858000"/>
              <a:gd name="connsiteX168" fmla="*/ 6004510 w 6128435"/>
              <a:gd name="connsiteY168" fmla="*/ 6599256 h 6858000"/>
              <a:gd name="connsiteX169" fmla="*/ 5986207 w 6128435"/>
              <a:gd name="connsiteY169" fmla="*/ 6695855 h 6858000"/>
              <a:gd name="connsiteX170" fmla="*/ 5979428 w 6128435"/>
              <a:gd name="connsiteY170" fmla="*/ 6754678 h 6858000"/>
              <a:gd name="connsiteX171" fmla="*/ 5983398 w 6128435"/>
              <a:gd name="connsiteY171" fmla="*/ 6778641 h 6858000"/>
              <a:gd name="connsiteX172" fmla="*/ 5984543 w 6128435"/>
              <a:gd name="connsiteY172" fmla="*/ 6811016 h 6858000"/>
              <a:gd name="connsiteX173" fmla="*/ 5981802 w 6128435"/>
              <a:gd name="connsiteY173" fmla="*/ 6838578 h 6858000"/>
              <a:gd name="connsiteX174" fmla="*/ 5979671 w 6128435"/>
              <a:gd name="connsiteY174" fmla="*/ 6858000 h 6858000"/>
              <a:gd name="connsiteX175" fmla="*/ 0 w 6128435"/>
              <a:gd name="connsiteY175" fmla="*/ 6858000 h 6858000"/>
              <a:gd name="connsiteX176" fmla="*/ 0 w 6128435"/>
              <a:gd name="connsiteY17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271049 w 6128435"/>
              <a:gd name="connsiteY48" fmla="*/ 2459442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04120 w 6128435"/>
              <a:gd name="connsiteY45" fmla="*/ 2435967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04120 w 6128435"/>
              <a:gd name="connsiteY44" fmla="*/ 2435967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37604 w 6128435"/>
              <a:gd name="connsiteY47" fmla="*/ 2597632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71263 w 6128435"/>
              <a:gd name="connsiteY47" fmla="*/ 2586413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81505 w 6128435"/>
              <a:gd name="connsiteY63" fmla="*/ 3095286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79405 w 6128435"/>
              <a:gd name="connsiteY58" fmla="*/ 2988507 h 6858000"/>
              <a:gd name="connsiteX59" fmla="*/ 5482415 w 6128435"/>
              <a:gd name="connsiteY59" fmla="*/ 3004079 h 6858000"/>
              <a:gd name="connsiteX60" fmla="*/ 5483865 w 6128435"/>
              <a:gd name="connsiteY60" fmla="*/ 3005467 h 6858000"/>
              <a:gd name="connsiteX61" fmla="*/ 5482236 w 6128435"/>
              <a:gd name="connsiteY61" fmla="*/ 3019791 h 6858000"/>
              <a:gd name="connsiteX62" fmla="*/ 5481505 w 6128435"/>
              <a:gd name="connsiteY62" fmla="*/ 3095286 h 6858000"/>
              <a:gd name="connsiteX63" fmla="*/ 5477595 w 6128435"/>
              <a:gd name="connsiteY63" fmla="*/ 3250534 h 6858000"/>
              <a:gd name="connsiteX64" fmla="*/ 5532836 w 6128435"/>
              <a:gd name="connsiteY64" fmla="*/ 3353840 h 6858000"/>
              <a:gd name="connsiteX65" fmla="*/ 5561229 w 6128435"/>
              <a:gd name="connsiteY65" fmla="*/ 3395784 h 6858000"/>
              <a:gd name="connsiteX66" fmla="*/ 5589758 w 6128435"/>
              <a:gd name="connsiteY66" fmla="*/ 3506453 h 6858000"/>
              <a:gd name="connsiteX67" fmla="*/ 5596144 w 6128435"/>
              <a:gd name="connsiteY67" fmla="*/ 3534624 h 6858000"/>
              <a:gd name="connsiteX68" fmla="*/ 5597750 w 6128435"/>
              <a:gd name="connsiteY68" fmla="*/ 3534129 h 6858000"/>
              <a:gd name="connsiteX69" fmla="*/ 5599700 w 6128435"/>
              <a:gd name="connsiteY69" fmla="*/ 3547221 h 6858000"/>
              <a:gd name="connsiteX70" fmla="*/ 5615031 w 6128435"/>
              <a:gd name="connsiteY70" fmla="*/ 3557482 h 6858000"/>
              <a:gd name="connsiteX71" fmla="*/ 5618377 w 6128435"/>
              <a:gd name="connsiteY71" fmla="*/ 3588431 h 6858000"/>
              <a:gd name="connsiteX72" fmla="*/ 5612155 w 6128435"/>
              <a:gd name="connsiteY72" fmla="*/ 3589869 h 6858000"/>
              <a:gd name="connsiteX73" fmla="*/ 5620843 w 6128435"/>
              <a:gd name="connsiteY73" fmla="*/ 3606745 h 6858000"/>
              <a:gd name="connsiteX74" fmla="*/ 5655472 w 6128435"/>
              <a:gd name="connsiteY74" fmla="*/ 3678877 h 6858000"/>
              <a:gd name="connsiteX75" fmla="*/ 5680448 w 6128435"/>
              <a:gd name="connsiteY75" fmla="*/ 3717760 h 6858000"/>
              <a:gd name="connsiteX76" fmla="*/ 5683015 w 6128435"/>
              <a:gd name="connsiteY76" fmla="*/ 3762025 h 6858000"/>
              <a:gd name="connsiteX77" fmla="*/ 5696643 w 6128435"/>
              <a:gd name="connsiteY77" fmla="*/ 3773888 h 6858000"/>
              <a:gd name="connsiteX78" fmla="*/ 5699203 w 6128435"/>
              <a:gd name="connsiteY78" fmla="*/ 3775823 h 6858000"/>
              <a:gd name="connsiteX79" fmla="*/ 5704824 w 6128435"/>
              <a:gd name="connsiteY79" fmla="*/ 3785966 h 6858000"/>
              <a:gd name="connsiteX80" fmla="*/ 5712204 w 6128435"/>
              <a:gd name="connsiteY80" fmla="*/ 3785830 h 6858000"/>
              <a:gd name="connsiteX81" fmla="*/ 5724816 w 6128435"/>
              <a:gd name="connsiteY81" fmla="*/ 3798949 h 6858000"/>
              <a:gd name="connsiteX82" fmla="*/ 5733539 w 6128435"/>
              <a:gd name="connsiteY82" fmla="*/ 3818457 h 6858000"/>
              <a:gd name="connsiteX83" fmla="*/ 5768491 w 6128435"/>
              <a:gd name="connsiteY83" fmla="*/ 3914399 h 6858000"/>
              <a:gd name="connsiteX84" fmla="*/ 5793123 w 6128435"/>
              <a:gd name="connsiteY84" fmla="*/ 3969952 h 6858000"/>
              <a:gd name="connsiteX85" fmla="*/ 5808321 w 6128435"/>
              <a:gd name="connsiteY85" fmla="*/ 3988153 h 6858000"/>
              <a:gd name="connsiteX86" fmla="*/ 5825621 w 6128435"/>
              <a:gd name="connsiteY86" fmla="*/ 4015525 h 6858000"/>
              <a:gd name="connsiteX87" fmla="*/ 5860672 w 6128435"/>
              <a:gd name="connsiteY87" fmla="*/ 4061579 h 6858000"/>
              <a:gd name="connsiteX88" fmla="*/ 5872173 w 6128435"/>
              <a:gd name="connsiteY88" fmla="*/ 4088497 h 6858000"/>
              <a:gd name="connsiteX89" fmla="*/ 5883705 w 6128435"/>
              <a:gd name="connsiteY89" fmla="*/ 4101899 h 6858000"/>
              <a:gd name="connsiteX90" fmla="*/ 5885314 w 6128435"/>
              <a:gd name="connsiteY90" fmla="*/ 4108387 h 6858000"/>
              <a:gd name="connsiteX91" fmla="*/ 5894095 w 6128435"/>
              <a:gd name="connsiteY91" fmla="*/ 4128857 h 6858000"/>
              <a:gd name="connsiteX92" fmla="*/ 5898339 w 6128435"/>
              <a:gd name="connsiteY92" fmla="*/ 4140800 h 6858000"/>
              <a:gd name="connsiteX93" fmla="*/ 5899734 w 6128435"/>
              <a:gd name="connsiteY93" fmla="*/ 4145632 h 6858000"/>
              <a:gd name="connsiteX94" fmla="*/ 5897098 w 6128435"/>
              <a:gd name="connsiteY94" fmla="*/ 4157819 h 6858000"/>
              <a:gd name="connsiteX95" fmla="*/ 5903513 w 6128435"/>
              <a:gd name="connsiteY95" fmla="*/ 4187661 h 6858000"/>
              <a:gd name="connsiteX96" fmla="*/ 5917114 w 6128435"/>
              <a:gd name="connsiteY96" fmla="*/ 4213096 h 6858000"/>
              <a:gd name="connsiteX97" fmla="*/ 5921153 w 6128435"/>
              <a:gd name="connsiteY97" fmla="*/ 4236222 h 6858000"/>
              <a:gd name="connsiteX98" fmla="*/ 5924233 w 6128435"/>
              <a:gd name="connsiteY98" fmla="*/ 4242060 h 6858000"/>
              <a:gd name="connsiteX99" fmla="*/ 5928910 w 6128435"/>
              <a:gd name="connsiteY99" fmla="*/ 4300973 h 6858000"/>
              <a:gd name="connsiteX100" fmla="*/ 5939320 w 6128435"/>
              <a:gd name="connsiteY100" fmla="*/ 4340435 h 6858000"/>
              <a:gd name="connsiteX101" fmla="*/ 5946705 w 6128435"/>
              <a:gd name="connsiteY101" fmla="*/ 4428051 h 6858000"/>
              <a:gd name="connsiteX102" fmla="*/ 5949261 w 6128435"/>
              <a:gd name="connsiteY102" fmla="*/ 4449185 h 6858000"/>
              <a:gd name="connsiteX103" fmla="*/ 5957504 w 6128435"/>
              <a:gd name="connsiteY103" fmla="*/ 4465911 h 6858000"/>
              <a:gd name="connsiteX104" fmla="*/ 5964689 w 6128435"/>
              <a:gd name="connsiteY104" fmla="*/ 4468532 h 6858000"/>
              <a:gd name="connsiteX105" fmla="*/ 5967062 w 6128435"/>
              <a:gd name="connsiteY105" fmla="*/ 4479923 h 6858000"/>
              <a:gd name="connsiteX106" fmla="*/ 5968960 w 6128435"/>
              <a:gd name="connsiteY106" fmla="*/ 4482655 h 6858000"/>
              <a:gd name="connsiteX107" fmla="*/ 5978567 w 6128435"/>
              <a:gd name="connsiteY107" fmla="*/ 4498605 h 6858000"/>
              <a:gd name="connsiteX108" fmla="*/ 5980106 w 6128435"/>
              <a:gd name="connsiteY108" fmla="*/ 4585087 h 6858000"/>
              <a:gd name="connsiteX109" fmla="*/ 5998138 w 6128435"/>
              <a:gd name="connsiteY109" fmla="*/ 4697518 h 6858000"/>
              <a:gd name="connsiteX110" fmla="*/ 6013516 w 6128435"/>
              <a:gd name="connsiteY110" fmla="*/ 4786619 h 6858000"/>
              <a:gd name="connsiteX111" fmla="*/ 6025404 w 6128435"/>
              <a:gd name="connsiteY111" fmla="*/ 4858148 h 6858000"/>
              <a:gd name="connsiteX112" fmla="*/ 6007749 w 6128435"/>
              <a:gd name="connsiteY112" fmla="*/ 4964715 h 6858000"/>
              <a:gd name="connsiteX113" fmla="*/ 6005269 w 6128435"/>
              <a:gd name="connsiteY113" fmla="*/ 5150567 h 6858000"/>
              <a:gd name="connsiteX114" fmla="*/ 6001127 w 6128435"/>
              <a:gd name="connsiteY114" fmla="*/ 5164609 h 6858000"/>
              <a:gd name="connsiteX115" fmla="*/ 5996647 w 6128435"/>
              <a:gd name="connsiteY115" fmla="*/ 5185640 h 6858000"/>
              <a:gd name="connsiteX116" fmla="*/ 5998514 w 6128435"/>
              <a:gd name="connsiteY116" fmla="*/ 5189673 h 6858000"/>
              <a:gd name="connsiteX117" fmla="*/ 5995970 w 6128435"/>
              <a:gd name="connsiteY117" fmla="*/ 5221547 h 6858000"/>
              <a:gd name="connsiteX118" fmla="*/ 5997218 w 6128435"/>
              <a:gd name="connsiteY118" fmla="*/ 5222031 h 6858000"/>
              <a:gd name="connsiteX119" fmla="*/ 6002116 w 6128435"/>
              <a:gd name="connsiteY119" fmla="*/ 5231223 h 6858000"/>
              <a:gd name="connsiteX120" fmla="*/ 6008541 w 6128435"/>
              <a:gd name="connsiteY120" fmla="*/ 5248680 h 6858000"/>
              <a:gd name="connsiteX121" fmla="*/ 6039260 w 6128435"/>
              <a:gd name="connsiteY121" fmla="*/ 5289518 h 6858000"/>
              <a:gd name="connsiteX122" fmla="*/ 6036748 w 6128435"/>
              <a:gd name="connsiteY122" fmla="*/ 5322752 h 6858000"/>
              <a:gd name="connsiteX123" fmla="*/ 6036943 w 6128435"/>
              <a:gd name="connsiteY123" fmla="*/ 5329480 h 6858000"/>
              <a:gd name="connsiteX124" fmla="*/ 6037236 w 6128435"/>
              <a:gd name="connsiteY124" fmla="*/ 5329634 h 6858000"/>
              <a:gd name="connsiteX125" fmla="*/ 6038019 w 6128435"/>
              <a:gd name="connsiteY125" fmla="*/ 5336764 h 6858000"/>
              <a:gd name="connsiteX126" fmla="*/ 6037298 w 6128435"/>
              <a:gd name="connsiteY126" fmla="*/ 5341753 h 6858000"/>
              <a:gd name="connsiteX127" fmla="*/ 6037677 w 6128435"/>
              <a:gd name="connsiteY127" fmla="*/ 5354807 h 6858000"/>
              <a:gd name="connsiteX128" fmla="*/ 6039728 w 6128435"/>
              <a:gd name="connsiteY128" fmla="*/ 5359416 h 6858000"/>
              <a:gd name="connsiteX129" fmla="*/ 6043311 w 6128435"/>
              <a:gd name="connsiteY129" fmla="*/ 5361407 h 6858000"/>
              <a:gd name="connsiteX130" fmla="*/ 6042954 w 6128435"/>
              <a:gd name="connsiteY130" fmla="*/ 5362576 h 6858000"/>
              <a:gd name="connsiteX131" fmla="*/ 6053435 w 6128435"/>
              <a:gd name="connsiteY131" fmla="*/ 5387547 h 6858000"/>
              <a:gd name="connsiteX132" fmla="*/ 6065933 w 6128435"/>
              <a:gd name="connsiteY132" fmla="*/ 5443002 h 6858000"/>
              <a:gd name="connsiteX133" fmla="*/ 6068640 w 6128435"/>
              <a:gd name="connsiteY133" fmla="*/ 5474503 h 6858000"/>
              <a:gd name="connsiteX134" fmla="*/ 6080922 w 6128435"/>
              <a:gd name="connsiteY134" fmla="*/ 5561070 h 6858000"/>
              <a:gd name="connsiteX135" fmla="*/ 6096949 w 6128435"/>
              <a:gd name="connsiteY135" fmla="*/ 5648179 h 6858000"/>
              <a:gd name="connsiteX136" fmla="*/ 6125703 w 6128435"/>
              <a:gd name="connsiteY136" fmla="*/ 5692894 h 6858000"/>
              <a:gd name="connsiteX137" fmla="*/ 6126670 w 6128435"/>
              <a:gd name="connsiteY137" fmla="*/ 5697882 h 6858000"/>
              <a:gd name="connsiteX138" fmla="*/ 6124061 w 6128435"/>
              <a:gd name="connsiteY138" fmla="*/ 5710294 h 6858000"/>
              <a:gd name="connsiteX139" fmla="*/ 6122213 w 6128435"/>
              <a:gd name="connsiteY139" fmla="*/ 5714762 h 6858000"/>
              <a:gd name="connsiteX140" fmla="*/ 6121353 w 6128435"/>
              <a:gd name="connsiteY140" fmla="*/ 5721725 h 6858000"/>
              <a:gd name="connsiteX141" fmla="*/ 6121607 w 6128435"/>
              <a:gd name="connsiteY141" fmla="*/ 5721959 h 6858000"/>
              <a:gd name="connsiteX142" fmla="*/ 6120262 w 6128435"/>
              <a:gd name="connsiteY142" fmla="*/ 5728358 h 6858000"/>
              <a:gd name="connsiteX143" fmla="*/ 6110194 w 6128435"/>
              <a:gd name="connsiteY143" fmla="*/ 5758853 h 6858000"/>
              <a:gd name="connsiteX144" fmla="*/ 6127519 w 6128435"/>
              <a:gd name="connsiteY144" fmla="*/ 5865775 h 6858000"/>
              <a:gd name="connsiteX145" fmla="*/ 6128435 w 6128435"/>
              <a:gd name="connsiteY145" fmla="*/ 5870164 h 6858000"/>
              <a:gd name="connsiteX146" fmla="*/ 6119217 w 6128435"/>
              <a:gd name="connsiteY146" fmla="*/ 5888542 h 6858000"/>
              <a:gd name="connsiteX147" fmla="*/ 6115966 w 6128435"/>
              <a:gd name="connsiteY147" fmla="*/ 5898387 h 6858000"/>
              <a:gd name="connsiteX148" fmla="*/ 6111924 w 6128435"/>
              <a:gd name="connsiteY148" fmla="*/ 5900444 h 6858000"/>
              <a:gd name="connsiteX149" fmla="*/ 6108716 w 6128435"/>
              <a:gd name="connsiteY149" fmla="*/ 5915345 h 6858000"/>
              <a:gd name="connsiteX150" fmla="*/ 6109524 w 6128435"/>
              <a:gd name="connsiteY150" fmla="*/ 5917328 h 6858000"/>
              <a:gd name="connsiteX151" fmla="*/ 6102493 w 6128435"/>
              <a:gd name="connsiteY151" fmla="*/ 5928602 h 6858000"/>
              <a:gd name="connsiteX152" fmla="*/ 6056863 w 6128435"/>
              <a:gd name="connsiteY152" fmla="*/ 6000643 h 6858000"/>
              <a:gd name="connsiteX153" fmla="*/ 6045436 w 6128435"/>
              <a:gd name="connsiteY153" fmla="*/ 6124480 h 6858000"/>
              <a:gd name="connsiteX154" fmla="*/ 6030489 w 6128435"/>
              <a:gd name="connsiteY154" fmla="*/ 6317666 h 6858000"/>
              <a:gd name="connsiteX155" fmla="*/ 6007492 w 6128435"/>
              <a:gd name="connsiteY155" fmla="*/ 6440818 h 6858000"/>
              <a:gd name="connsiteX156" fmla="*/ 6009467 w 6128435"/>
              <a:gd name="connsiteY156" fmla="*/ 6487076 h 6858000"/>
              <a:gd name="connsiteX157" fmla="*/ 5995064 w 6128435"/>
              <a:gd name="connsiteY157" fmla="*/ 6540791 h 6858000"/>
              <a:gd name="connsiteX158" fmla="*/ 5996309 w 6128435"/>
              <a:gd name="connsiteY158" fmla="*/ 6543961 h 6858000"/>
              <a:gd name="connsiteX159" fmla="*/ 5996048 w 6128435"/>
              <a:gd name="connsiteY159" fmla="*/ 6555444 h 6858000"/>
              <a:gd name="connsiteX160" fmla="*/ 6002524 w 6128435"/>
              <a:gd name="connsiteY160" fmla="*/ 6560188 h 6858000"/>
              <a:gd name="connsiteX161" fmla="*/ 6006823 w 6128435"/>
              <a:gd name="connsiteY161" fmla="*/ 6578546 h 6858000"/>
              <a:gd name="connsiteX162" fmla="*/ 6004510 w 6128435"/>
              <a:gd name="connsiteY162" fmla="*/ 6599256 h 6858000"/>
              <a:gd name="connsiteX163" fmla="*/ 5986207 w 6128435"/>
              <a:gd name="connsiteY163" fmla="*/ 6695855 h 6858000"/>
              <a:gd name="connsiteX164" fmla="*/ 5979428 w 6128435"/>
              <a:gd name="connsiteY164" fmla="*/ 6754678 h 6858000"/>
              <a:gd name="connsiteX165" fmla="*/ 5983398 w 6128435"/>
              <a:gd name="connsiteY165" fmla="*/ 6778641 h 6858000"/>
              <a:gd name="connsiteX166" fmla="*/ 5984543 w 6128435"/>
              <a:gd name="connsiteY166" fmla="*/ 6811016 h 6858000"/>
              <a:gd name="connsiteX167" fmla="*/ 5981802 w 6128435"/>
              <a:gd name="connsiteY167" fmla="*/ 6838578 h 6858000"/>
              <a:gd name="connsiteX168" fmla="*/ 5979671 w 6128435"/>
              <a:gd name="connsiteY168" fmla="*/ 6858000 h 6858000"/>
              <a:gd name="connsiteX169" fmla="*/ 0 w 6128435"/>
              <a:gd name="connsiteY169" fmla="*/ 6858000 h 6858000"/>
              <a:gd name="connsiteX170" fmla="*/ 0 w 6128435"/>
              <a:gd name="connsiteY17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903513 w 6128435"/>
              <a:gd name="connsiteY93" fmla="*/ 4187661 h 6858000"/>
              <a:gd name="connsiteX94" fmla="*/ 5917114 w 6128435"/>
              <a:gd name="connsiteY94" fmla="*/ 4213096 h 6858000"/>
              <a:gd name="connsiteX95" fmla="*/ 5921153 w 6128435"/>
              <a:gd name="connsiteY95" fmla="*/ 4236222 h 6858000"/>
              <a:gd name="connsiteX96" fmla="*/ 5924233 w 6128435"/>
              <a:gd name="connsiteY96" fmla="*/ 4242060 h 6858000"/>
              <a:gd name="connsiteX97" fmla="*/ 5928910 w 6128435"/>
              <a:gd name="connsiteY97" fmla="*/ 4300973 h 6858000"/>
              <a:gd name="connsiteX98" fmla="*/ 5939320 w 6128435"/>
              <a:gd name="connsiteY98" fmla="*/ 4340435 h 6858000"/>
              <a:gd name="connsiteX99" fmla="*/ 5946705 w 6128435"/>
              <a:gd name="connsiteY99" fmla="*/ 4428051 h 6858000"/>
              <a:gd name="connsiteX100" fmla="*/ 5949261 w 6128435"/>
              <a:gd name="connsiteY100" fmla="*/ 4449185 h 6858000"/>
              <a:gd name="connsiteX101" fmla="*/ 5957504 w 6128435"/>
              <a:gd name="connsiteY101" fmla="*/ 4465911 h 6858000"/>
              <a:gd name="connsiteX102" fmla="*/ 5964689 w 6128435"/>
              <a:gd name="connsiteY102" fmla="*/ 4468532 h 6858000"/>
              <a:gd name="connsiteX103" fmla="*/ 5967062 w 6128435"/>
              <a:gd name="connsiteY103" fmla="*/ 4479923 h 6858000"/>
              <a:gd name="connsiteX104" fmla="*/ 5968960 w 6128435"/>
              <a:gd name="connsiteY104" fmla="*/ 4482655 h 6858000"/>
              <a:gd name="connsiteX105" fmla="*/ 5978567 w 6128435"/>
              <a:gd name="connsiteY105" fmla="*/ 4498605 h 6858000"/>
              <a:gd name="connsiteX106" fmla="*/ 5980106 w 6128435"/>
              <a:gd name="connsiteY106" fmla="*/ 4585087 h 6858000"/>
              <a:gd name="connsiteX107" fmla="*/ 5998138 w 6128435"/>
              <a:gd name="connsiteY107" fmla="*/ 4697518 h 6858000"/>
              <a:gd name="connsiteX108" fmla="*/ 6013516 w 6128435"/>
              <a:gd name="connsiteY108" fmla="*/ 4786619 h 6858000"/>
              <a:gd name="connsiteX109" fmla="*/ 6025404 w 6128435"/>
              <a:gd name="connsiteY109" fmla="*/ 4858148 h 6858000"/>
              <a:gd name="connsiteX110" fmla="*/ 6007749 w 6128435"/>
              <a:gd name="connsiteY110" fmla="*/ 4964715 h 6858000"/>
              <a:gd name="connsiteX111" fmla="*/ 6005269 w 6128435"/>
              <a:gd name="connsiteY111" fmla="*/ 5150567 h 6858000"/>
              <a:gd name="connsiteX112" fmla="*/ 6001127 w 6128435"/>
              <a:gd name="connsiteY112" fmla="*/ 5164609 h 6858000"/>
              <a:gd name="connsiteX113" fmla="*/ 5996647 w 6128435"/>
              <a:gd name="connsiteY113" fmla="*/ 5185640 h 6858000"/>
              <a:gd name="connsiteX114" fmla="*/ 5998514 w 6128435"/>
              <a:gd name="connsiteY114" fmla="*/ 5189673 h 6858000"/>
              <a:gd name="connsiteX115" fmla="*/ 5995970 w 6128435"/>
              <a:gd name="connsiteY115" fmla="*/ 5221547 h 6858000"/>
              <a:gd name="connsiteX116" fmla="*/ 5997218 w 6128435"/>
              <a:gd name="connsiteY116" fmla="*/ 5222031 h 6858000"/>
              <a:gd name="connsiteX117" fmla="*/ 6002116 w 6128435"/>
              <a:gd name="connsiteY117" fmla="*/ 5231223 h 6858000"/>
              <a:gd name="connsiteX118" fmla="*/ 6008541 w 6128435"/>
              <a:gd name="connsiteY118" fmla="*/ 5248680 h 6858000"/>
              <a:gd name="connsiteX119" fmla="*/ 6039260 w 6128435"/>
              <a:gd name="connsiteY119" fmla="*/ 5289518 h 6858000"/>
              <a:gd name="connsiteX120" fmla="*/ 6036748 w 6128435"/>
              <a:gd name="connsiteY120" fmla="*/ 5322752 h 6858000"/>
              <a:gd name="connsiteX121" fmla="*/ 6036943 w 6128435"/>
              <a:gd name="connsiteY121" fmla="*/ 5329480 h 6858000"/>
              <a:gd name="connsiteX122" fmla="*/ 6037236 w 6128435"/>
              <a:gd name="connsiteY122" fmla="*/ 5329634 h 6858000"/>
              <a:gd name="connsiteX123" fmla="*/ 6038019 w 6128435"/>
              <a:gd name="connsiteY123" fmla="*/ 5336764 h 6858000"/>
              <a:gd name="connsiteX124" fmla="*/ 6037298 w 6128435"/>
              <a:gd name="connsiteY124" fmla="*/ 5341753 h 6858000"/>
              <a:gd name="connsiteX125" fmla="*/ 6037677 w 6128435"/>
              <a:gd name="connsiteY125" fmla="*/ 5354807 h 6858000"/>
              <a:gd name="connsiteX126" fmla="*/ 6039728 w 6128435"/>
              <a:gd name="connsiteY126" fmla="*/ 5359416 h 6858000"/>
              <a:gd name="connsiteX127" fmla="*/ 6043311 w 6128435"/>
              <a:gd name="connsiteY127" fmla="*/ 5361407 h 6858000"/>
              <a:gd name="connsiteX128" fmla="*/ 6042954 w 6128435"/>
              <a:gd name="connsiteY128" fmla="*/ 5362576 h 6858000"/>
              <a:gd name="connsiteX129" fmla="*/ 6053435 w 6128435"/>
              <a:gd name="connsiteY129" fmla="*/ 5387547 h 6858000"/>
              <a:gd name="connsiteX130" fmla="*/ 6065933 w 6128435"/>
              <a:gd name="connsiteY130" fmla="*/ 5443002 h 6858000"/>
              <a:gd name="connsiteX131" fmla="*/ 6068640 w 6128435"/>
              <a:gd name="connsiteY131" fmla="*/ 5474503 h 6858000"/>
              <a:gd name="connsiteX132" fmla="*/ 6080922 w 6128435"/>
              <a:gd name="connsiteY132" fmla="*/ 5561070 h 6858000"/>
              <a:gd name="connsiteX133" fmla="*/ 6096949 w 6128435"/>
              <a:gd name="connsiteY133" fmla="*/ 5648179 h 6858000"/>
              <a:gd name="connsiteX134" fmla="*/ 6125703 w 6128435"/>
              <a:gd name="connsiteY134" fmla="*/ 5692894 h 6858000"/>
              <a:gd name="connsiteX135" fmla="*/ 6126670 w 6128435"/>
              <a:gd name="connsiteY135" fmla="*/ 5697882 h 6858000"/>
              <a:gd name="connsiteX136" fmla="*/ 6124061 w 6128435"/>
              <a:gd name="connsiteY136" fmla="*/ 5710294 h 6858000"/>
              <a:gd name="connsiteX137" fmla="*/ 6122213 w 6128435"/>
              <a:gd name="connsiteY137" fmla="*/ 5714762 h 6858000"/>
              <a:gd name="connsiteX138" fmla="*/ 6121353 w 6128435"/>
              <a:gd name="connsiteY138" fmla="*/ 5721725 h 6858000"/>
              <a:gd name="connsiteX139" fmla="*/ 6121607 w 6128435"/>
              <a:gd name="connsiteY139" fmla="*/ 5721959 h 6858000"/>
              <a:gd name="connsiteX140" fmla="*/ 6120262 w 6128435"/>
              <a:gd name="connsiteY140" fmla="*/ 5728358 h 6858000"/>
              <a:gd name="connsiteX141" fmla="*/ 6110194 w 6128435"/>
              <a:gd name="connsiteY141" fmla="*/ 5758853 h 6858000"/>
              <a:gd name="connsiteX142" fmla="*/ 6127519 w 6128435"/>
              <a:gd name="connsiteY142" fmla="*/ 5865775 h 6858000"/>
              <a:gd name="connsiteX143" fmla="*/ 6128435 w 6128435"/>
              <a:gd name="connsiteY143" fmla="*/ 5870164 h 6858000"/>
              <a:gd name="connsiteX144" fmla="*/ 6119217 w 6128435"/>
              <a:gd name="connsiteY144" fmla="*/ 5888542 h 6858000"/>
              <a:gd name="connsiteX145" fmla="*/ 6115966 w 6128435"/>
              <a:gd name="connsiteY145" fmla="*/ 5898387 h 6858000"/>
              <a:gd name="connsiteX146" fmla="*/ 6111924 w 6128435"/>
              <a:gd name="connsiteY146" fmla="*/ 5900444 h 6858000"/>
              <a:gd name="connsiteX147" fmla="*/ 6108716 w 6128435"/>
              <a:gd name="connsiteY147" fmla="*/ 5915345 h 6858000"/>
              <a:gd name="connsiteX148" fmla="*/ 6109524 w 6128435"/>
              <a:gd name="connsiteY148" fmla="*/ 5917328 h 6858000"/>
              <a:gd name="connsiteX149" fmla="*/ 6102493 w 6128435"/>
              <a:gd name="connsiteY149" fmla="*/ 5928602 h 6858000"/>
              <a:gd name="connsiteX150" fmla="*/ 6056863 w 6128435"/>
              <a:gd name="connsiteY150" fmla="*/ 6000643 h 6858000"/>
              <a:gd name="connsiteX151" fmla="*/ 6045436 w 6128435"/>
              <a:gd name="connsiteY151" fmla="*/ 6124480 h 6858000"/>
              <a:gd name="connsiteX152" fmla="*/ 6030489 w 6128435"/>
              <a:gd name="connsiteY152" fmla="*/ 6317666 h 6858000"/>
              <a:gd name="connsiteX153" fmla="*/ 6007492 w 6128435"/>
              <a:gd name="connsiteY153" fmla="*/ 6440818 h 6858000"/>
              <a:gd name="connsiteX154" fmla="*/ 6009467 w 6128435"/>
              <a:gd name="connsiteY154" fmla="*/ 6487076 h 6858000"/>
              <a:gd name="connsiteX155" fmla="*/ 5995064 w 6128435"/>
              <a:gd name="connsiteY155" fmla="*/ 6540791 h 6858000"/>
              <a:gd name="connsiteX156" fmla="*/ 5996309 w 6128435"/>
              <a:gd name="connsiteY156" fmla="*/ 6543961 h 6858000"/>
              <a:gd name="connsiteX157" fmla="*/ 5996048 w 6128435"/>
              <a:gd name="connsiteY157" fmla="*/ 6555444 h 6858000"/>
              <a:gd name="connsiteX158" fmla="*/ 6002524 w 6128435"/>
              <a:gd name="connsiteY158" fmla="*/ 6560188 h 6858000"/>
              <a:gd name="connsiteX159" fmla="*/ 6006823 w 6128435"/>
              <a:gd name="connsiteY159" fmla="*/ 6578546 h 6858000"/>
              <a:gd name="connsiteX160" fmla="*/ 6004510 w 6128435"/>
              <a:gd name="connsiteY160" fmla="*/ 6599256 h 6858000"/>
              <a:gd name="connsiteX161" fmla="*/ 5986207 w 6128435"/>
              <a:gd name="connsiteY161" fmla="*/ 6695855 h 6858000"/>
              <a:gd name="connsiteX162" fmla="*/ 5979428 w 6128435"/>
              <a:gd name="connsiteY162" fmla="*/ 6754678 h 6858000"/>
              <a:gd name="connsiteX163" fmla="*/ 5983398 w 6128435"/>
              <a:gd name="connsiteY163" fmla="*/ 6778641 h 6858000"/>
              <a:gd name="connsiteX164" fmla="*/ 5984543 w 6128435"/>
              <a:gd name="connsiteY164" fmla="*/ 6811016 h 6858000"/>
              <a:gd name="connsiteX165" fmla="*/ 5981802 w 6128435"/>
              <a:gd name="connsiteY165" fmla="*/ 6838578 h 6858000"/>
              <a:gd name="connsiteX166" fmla="*/ 5979671 w 6128435"/>
              <a:gd name="connsiteY166" fmla="*/ 6858000 h 6858000"/>
              <a:gd name="connsiteX167" fmla="*/ 0 w 6128435"/>
              <a:gd name="connsiteY167" fmla="*/ 6858000 h 6858000"/>
              <a:gd name="connsiteX168" fmla="*/ 0 w 6128435"/>
              <a:gd name="connsiteY16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9051 w 6128435"/>
              <a:gd name="connsiteY13" fmla="*/ 782518 h 6858000"/>
              <a:gd name="connsiteX14" fmla="*/ 5210428 w 6128435"/>
              <a:gd name="connsiteY14" fmla="*/ 815772 h 6858000"/>
              <a:gd name="connsiteX15" fmla="*/ 5221088 w 6128435"/>
              <a:gd name="connsiteY15" fmla="*/ 860193 h 6858000"/>
              <a:gd name="connsiteX16" fmla="*/ 5227653 w 6128435"/>
              <a:gd name="connsiteY16" fmla="*/ 886709 h 6858000"/>
              <a:gd name="connsiteX17" fmla="*/ 5230806 w 6128435"/>
              <a:gd name="connsiteY17" fmla="*/ 961354 h 6858000"/>
              <a:gd name="connsiteX18" fmla="*/ 5201018 w 6128435"/>
              <a:gd name="connsiteY18" fmla="*/ 1095027 h 6858000"/>
              <a:gd name="connsiteX19" fmla="*/ 5202153 w 6128435"/>
              <a:gd name="connsiteY19" fmla="*/ 1133224 h 6858000"/>
              <a:gd name="connsiteX20" fmla="*/ 5207370 w 6128435"/>
              <a:gd name="connsiteY20" fmla="*/ 1138097 h 6858000"/>
              <a:gd name="connsiteX21" fmla="*/ 5189234 w 6128435"/>
              <a:gd name="connsiteY21" fmla="*/ 1193495 h 6858000"/>
              <a:gd name="connsiteX22" fmla="*/ 5202769 w 6128435"/>
              <a:gd name="connsiteY22" fmla="*/ 1269450 h 6858000"/>
              <a:gd name="connsiteX23" fmla="*/ 5225968 w 6128435"/>
              <a:gd name="connsiteY23" fmla="*/ 1357994 h 6858000"/>
              <a:gd name="connsiteX24" fmla="*/ 5233819 w 6128435"/>
              <a:gd name="connsiteY24" fmla="*/ 1380922 h 6858000"/>
              <a:gd name="connsiteX25" fmla="*/ 5237226 w 6128435"/>
              <a:gd name="connsiteY25" fmla="*/ 1441327 h 6858000"/>
              <a:gd name="connsiteX26" fmla="*/ 5244434 w 6128435"/>
              <a:gd name="connsiteY26" fmla="*/ 1580810 h 6858000"/>
              <a:gd name="connsiteX27" fmla="*/ 5251453 w 6128435"/>
              <a:gd name="connsiteY27" fmla="*/ 1583934 h 6858000"/>
              <a:gd name="connsiteX28" fmla="*/ 5253136 w 6128435"/>
              <a:gd name="connsiteY28" fmla="*/ 1595457 h 6858000"/>
              <a:gd name="connsiteX29" fmla="*/ 5254863 w 6128435"/>
              <a:gd name="connsiteY29" fmla="*/ 1598311 h 6858000"/>
              <a:gd name="connsiteX30" fmla="*/ 5263491 w 6128435"/>
              <a:gd name="connsiteY30" fmla="*/ 1642938 h 6858000"/>
              <a:gd name="connsiteX31" fmla="*/ 5261314 w 6128435"/>
              <a:gd name="connsiteY31" fmla="*/ 1689177 h 6858000"/>
              <a:gd name="connsiteX32" fmla="*/ 5259788 w 6128435"/>
              <a:gd name="connsiteY32" fmla="*/ 1768516 h 6858000"/>
              <a:gd name="connsiteX33" fmla="*/ 5255696 w 6128435"/>
              <a:gd name="connsiteY33" fmla="*/ 1953770 h 6858000"/>
              <a:gd name="connsiteX34" fmla="*/ 5252592 w 6128435"/>
              <a:gd name="connsiteY34" fmla="*/ 2092210 h 6858000"/>
              <a:gd name="connsiteX35" fmla="*/ 5264303 w 6128435"/>
              <a:gd name="connsiteY35" fmla="*/ 2225157 h 6858000"/>
              <a:gd name="connsiteX36" fmla="*/ 5254949 w 6128435"/>
              <a:gd name="connsiteY36" fmla="*/ 2236160 h 6858000"/>
              <a:gd name="connsiteX37" fmla="*/ 5250104 w 6128435"/>
              <a:gd name="connsiteY37" fmla="*/ 2249166 h 6858000"/>
              <a:gd name="connsiteX38" fmla="*/ 5251214 w 6128435"/>
              <a:gd name="connsiteY38" fmla="*/ 2250944 h 6858000"/>
              <a:gd name="connsiteX39" fmla="*/ 5250644 w 6128435"/>
              <a:gd name="connsiteY39" fmla="*/ 2266619 h 6858000"/>
              <a:gd name="connsiteX40" fmla="*/ 5247111 w 6128435"/>
              <a:gd name="connsiteY40" fmla="*/ 2269679 h 6858000"/>
              <a:gd name="connsiteX41" fmla="*/ 5279312 w 6128435"/>
              <a:gd name="connsiteY41" fmla="*/ 2302757 h 6858000"/>
              <a:gd name="connsiteX42" fmla="*/ 5293877 w 6128435"/>
              <a:gd name="connsiteY42" fmla="*/ 2368649 h 6858000"/>
              <a:gd name="connsiteX43" fmla="*/ 5311338 w 6128435"/>
              <a:gd name="connsiteY43" fmla="*/ 2404034 h 6858000"/>
              <a:gd name="connsiteX44" fmla="*/ 5338366 w 6128435"/>
              <a:gd name="connsiteY44" fmla="*/ 2465052 h 6858000"/>
              <a:gd name="connsiteX45" fmla="*/ 5371263 w 6128435"/>
              <a:gd name="connsiteY45" fmla="*/ 2586413 h 6858000"/>
              <a:gd name="connsiteX46" fmla="*/ 5407503 w 6128435"/>
              <a:gd name="connsiteY46" fmla="*/ 2786290 h 6858000"/>
              <a:gd name="connsiteX47" fmla="*/ 5407356 w 6128435"/>
              <a:gd name="connsiteY47" fmla="*/ 2787545 h 6858000"/>
              <a:gd name="connsiteX48" fmla="*/ 5411130 w 6128435"/>
              <a:gd name="connsiteY48" fmla="*/ 2788640 h 6858000"/>
              <a:gd name="connsiteX49" fmla="*/ 5416439 w 6128435"/>
              <a:gd name="connsiteY49" fmla="*/ 2805666 h 6858000"/>
              <a:gd name="connsiteX50" fmla="*/ 5416589 w 6128435"/>
              <a:gd name="connsiteY50" fmla="*/ 2810822 h 6858000"/>
              <a:gd name="connsiteX51" fmla="*/ 5418542 w 6128435"/>
              <a:gd name="connsiteY51" fmla="*/ 2817745 h 6858000"/>
              <a:gd name="connsiteX52" fmla="*/ 5418847 w 6128435"/>
              <a:gd name="connsiteY52" fmla="*/ 2817825 h 6858000"/>
              <a:gd name="connsiteX53" fmla="*/ 5457023 w 6128435"/>
              <a:gd name="connsiteY53" fmla="*/ 2858292 h 6858000"/>
              <a:gd name="connsiteX54" fmla="*/ 5479298 w 6128435"/>
              <a:gd name="connsiteY54" fmla="*/ 2947791 h 6858000"/>
              <a:gd name="connsiteX55" fmla="*/ 5481770 w 6128435"/>
              <a:gd name="connsiteY55" fmla="*/ 2951352 h 6858000"/>
              <a:gd name="connsiteX56" fmla="*/ 5482045 w 6128435"/>
              <a:gd name="connsiteY56" fmla="*/ 2984371 h 6858000"/>
              <a:gd name="connsiteX57" fmla="*/ 5482415 w 6128435"/>
              <a:gd name="connsiteY57" fmla="*/ 3004079 h 6858000"/>
              <a:gd name="connsiteX58" fmla="*/ 5483865 w 6128435"/>
              <a:gd name="connsiteY58" fmla="*/ 3005467 h 6858000"/>
              <a:gd name="connsiteX59" fmla="*/ 5482236 w 6128435"/>
              <a:gd name="connsiteY59" fmla="*/ 3019791 h 6858000"/>
              <a:gd name="connsiteX60" fmla="*/ 5481505 w 6128435"/>
              <a:gd name="connsiteY60" fmla="*/ 3095286 h 6858000"/>
              <a:gd name="connsiteX61" fmla="*/ 5477595 w 6128435"/>
              <a:gd name="connsiteY61" fmla="*/ 3250534 h 6858000"/>
              <a:gd name="connsiteX62" fmla="*/ 5532836 w 6128435"/>
              <a:gd name="connsiteY62" fmla="*/ 3353840 h 6858000"/>
              <a:gd name="connsiteX63" fmla="*/ 5561229 w 6128435"/>
              <a:gd name="connsiteY63" fmla="*/ 3395784 h 6858000"/>
              <a:gd name="connsiteX64" fmla="*/ 5589758 w 6128435"/>
              <a:gd name="connsiteY64" fmla="*/ 3506453 h 6858000"/>
              <a:gd name="connsiteX65" fmla="*/ 5596144 w 6128435"/>
              <a:gd name="connsiteY65" fmla="*/ 3534624 h 6858000"/>
              <a:gd name="connsiteX66" fmla="*/ 5597750 w 6128435"/>
              <a:gd name="connsiteY66" fmla="*/ 3534129 h 6858000"/>
              <a:gd name="connsiteX67" fmla="*/ 5599700 w 6128435"/>
              <a:gd name="connsiteY67" fmla="*/ 3547221 h 6858000"/>
              <a:gd name="connsiteX68" fmla="*/ 5615031 w 6128435"/>
              <a:gd name="connsiteY68" fmla="*/ 3557482 h 6858000"/>
              <a:gd name="connsiteX69" fmla="*/ 5618377 w 6128435"/>
              <a:gd name="connsiteY69" fmla="*/ 3588431 h 6858000"/>
              <a:gd name="connsiteX70" fmla="*/ 5612155 w 6128435"/>
              <a:gd name="connsiteY70" fmla="*/ 3589869 h 6858000"/>
              <a:gd name="connsiteX71" fmla="*/ 5620843 w 6128435"/>
              <a:gd name="connsiteY71" fmla="*/ 3606745 h 6858000"/>
              <a:gd name="connsiteX72" fmla="*/ 5655472 w 6128435"/>
              <a:gd name="connsiteY72" fmla="*/ 3678877 h 6858000"/>
              <a:gd name="connsiteX73" fmla="*/ 5680448 w 6128435"/>
              <a:gd name="connsiteY73" fmla="*/ 3717760 h 6858000"/>
              <a:gd name="connsiteX74" fmla="*/ 5683015 w 6128435"/>
              <a:gd name="connsiteY74" fmla="*/ 3762025 h 6858000"/>
              <a:gd name="connsiteX75" fmla="*/ 5696643 w 6128435"/>
              <a:gd name="connsiteY75" fmla="*/ 3773888 h 6858000"/>
              <a:gd name="connsiteX76" fmla="*/ 5699203 w 6128435"/>
              <a:gd name="connsiteY76" fmla="*/ 3775823 h 6858000"/>
              <a:gd name="connsiteX77" fmla="*/ 5704824 w 6128435"/>
              <a:gd name="connsiteY77" fmla="*/ 3785966 h 6858000"/>
              <a:gd name="connsiteX78" fmla="*/ 5712204 w 6128435"/>
              <a:gd name="connsiteY78" fmla="*/ 3785830 h 6858000"/>
              <a:gd name="connsiteX79" fmla="*/ 5724816 w 6128435"/>
              <a:gd name="connsiteY79" fmla="*/ 3798949 h 6858000"/>
              <a:gd name="connsiteX80" fmla="*/ 5733539 w 6128435"/>
              <a:gd name="connsiteY80" fmla="*/ 3818457 h 6858000"/>
              <a:gd name="connsiteX81" fmla="*/ 5768491 w 6128435"/>
              <a:gd name="connsiteY81" fmla="*/ 3914399 h 6858000"/>
              <a:gd name="connsiteX82" fmla="*/ 5793123 w 6128435"/>
              <a:gd name="connsiteY82" fmla="*/ 3969952 h 6858000"/>
              <a:gd name="connsiteX83" fmla="*/ 5808321 w 6128435"/>
              <a:gd name="connsiteY83" fmla="*/ 3988153 h 6858000"/>
              <a:gd name="connsiteX84" fmla="*/ 5825621 w 6128435"/>
              <a:gd name="connsiteY84" fmla="*/ 4015525 h 6858000"/>
              <a:gd name="connsiteX85" fmla="*/ 5860672 w 6128435"/>
              <a:gd name="connsiteY85" fmla="*/ 4061579 h 6858000"/>
              <a:gd name="connsiteX86" fmla="*/ 5872173 w 6128435"/>
              <a:gd name="connsiteY86" fmla="*/ 4088497 h 6858000"/>
              <a:gd name="connsiteX87" fmla="*/ 5883705 w 6128435"/>
              <a:gd name="connsiteY87" fmla="*/ 4101899 h 6858000"/>
              <a:gd name="connsiteX88" fmla="*/ 5885314 w 6128435"/>
              <a:gd name="connsiteY88" fmla="*/ 4108387 h 6858000"/>
              <a:gd name="connsiteX89" fmla="*/ 5894095 w 6128435"/>
              <a:gd name="connsiteY89" fmla="*/ 4128857 h 6858000"/>
              <a:gd name="connsiteX90" fmla="*/ 5898339 w 6128435"/>
              <a:gd name="connsiteY90" fmla="*/ 4140800 h 6858000"/>
              <a:gd name="connsiteX91" fmla="*/ 5899734 w 6128435"/>
              <a:gd name="connsiteY91" fmla="*/ 4145632 h 6858000"/>
              <a:gd name="connsiteX92" fmla="*/ 5903513 w 6128435"/>
              <a:gd name="connsiteY92" fmla="*/ 4187661 h 6858000"/>
              <a:gd name="connsiteX93" fmla="*/ 5917114 w 6128435"/>
              <a:gd name="connsiteY93" fmla="*/ 4213096 h 6858000"/>
              <a:gd name="connsiteX94" fmla="*/ 5921153 w 6128435"/>
              <a:gd name="connsiteY94" fmla="*/ 4236222 h 6858000"/>
              <a:gd name="connsiteX95" fmla="*/ 5924233 w 6128435"/>
              <a:gd name="connsiteY95" fmla="*/ 4242060 h 6858000"/>
              <a:gd name="connsiteX96" fmla="*/ 5928910 w 6128435"/>
              <a:gd name="connsiteY96" fmla="*/ 4300973 h 6858000"/>
              <a:gd name="connsiteX97" fmla="*/ 5939320 w 6128435"/>
              <a:gd name="connsiteY97" fmla="*/ 4340435 h 6858000"/>
              <a:gd name="connsiteX98" fmla="*/ 5946705 w 6128435"/>
              <a:gd name="connsiteY98" fmla="*/ 4428051 h 6858000"/>
              <a:gd name="connsiteX99" fmla="*/ 5949261 w 6128435"/>
              <a:gd name="connsiteY99" fmla="*/ 4449185 h 6858000"/>
              <a:gd name="connsiteX100" fmla="*/ 5957504 w 6128435"/>
              <a:gd name="connsiteY100" fmla="*/ 4465911 h 6858000"/>
              <a:gd name="connsiteX101" fmla="*/ 5964689 w 6128435"/>
              <a:gd name="connsiteY101" fmla="*/ 4468532 h 6858000"/>
              <a:gd name="connsiteX102" fmla="*/ 5967062 w 6128435"/>
              <a:gd name="connsiteY102" fmla="*/ 4479923 h 6858000"/>
              <a:gd name="connsiteX103" fmla="*/ 5968960 w 6128435"/>
              <a:gd name="connsiteY103" fmla="*/ 4482655 h 6858000"/>
              <a:gd name="connsiteX104" fmla="*/ 5978567 w 6128435"/>
              <a:gd name="connsiteY104" fmla="*/ 4498605 h 6858000"/>
              <a:gd name="connsiteX105" fmla="*/ 5980106 w 6128435"/>
              <a:gd name="connsiteY105" fmla="*/ 4585087 h 6858000"/>
              <a:gd name="connsiteX106" fmla="*/ 5998138 w 6128435"/>
              <a:gd name="connsiteY106" fmla="*/ 4697518 h 6858000"/>
              <a:gd name="connsiteX107" fmla="*/ 6013516 w 6128435"/>
              <a:gd name="connsiteY107" fmla="*/ 4786619 h 6858000"/>
              <a:gd name="connsiteX108" fmla="*/ 6025404 w 6128435"/>
              <a:gd name="connsiteY108" fmla="*/ 4858148 h 6858000"/>
              <a:gd name="connsiteX109" fmla="*/ 6007749 w 6128435"/>
              <a:gd name="connsiteY109" fmla="*/ 4964715 h 6858000"/>
              <a:gd name="connsiteX110" fmla="*/ 6005269 w 6128435"/>
              <a:gd name="connsiteY110" fmla="*/ 5150567 h 6858000"/>
              <a:gd name="connsiteX111" fmla="*/ 6001127 w 6128435"/>
              <a:gd name="connsiteY111" fmla="*/ 5164609 h 6858000"/>
              <a:gd name="connsiteX112" fmla="*/ 5996647 w 6128435"/>
              <a:gd name="connsiteY112" fmla="*/ 5185640 h 6858000"/>
              <a:gd name="connsiteX113" fmla="*/ 5998514 w 6128435"/>
              <a:gd name="connsiteY113" fmla="*/ 5189673 h 6858000"/>
              <a:gd name="connsiteX114" fmla="*/ 5995970 w 6128435"/>
              <a:gd name="connsiteY114" fmla="*/ 5221547 h 6858000"/>
              <a:gd name="connsiteX115" fmla="*/ 5997218 w 6128435"/>
              <a:gd name="connsiteY115" fmla="*/ 5222031 h 6858000"/>
              <a:gd name="connsiteX116" fmla="*/ 6002116 w 6128435"/>
              <a:gd name="connsiteY116" fmla="*/ 5231223 h 6858000"/>
              <a:gd name="connsiteX117" fmla="*/ 6008541 w 6128435"/>
              <a:gd name="connsiteY117" fmla="*/ 5248680 h 6858000"/>
              <a:gd name="connsiteX118" fmla="*/ 6039260 w 6128435"/>
              <a:gd name="connsiteY118" fmla="*/ 5289518 h 6858000"/>
              <a:gd name="connsiteX119" fmla="*/ 6036748 w 6128435"/>
              <a:gd name="connsiteY119" fmla="*/ 5322752 h 6858000"/>
              <a:gd name="connsiteX120" fmla="*/ 6036943 w 6128435"/>
              <a:gd name="connsiteY120" fmla="*/ 5329480 h 6858000"/>
              <a:gd name="connsiteX121" fmla="*/ 6037236 w 6128435"/>
              <a:gd name="connsiteY121" fmla="*/ 5329634 h 6858000"/>
              <a:gd name="connsiteX122" fmla="*/ 6038019 w 6128435"/>
              <a:gd name="connsiteY122" fmla="*/ 5336764 h 6858000"/>
              <a:gd name="connsiteX123" fmla="*/ 6037298 w 6128435"/>
              <a:gd name="connsiteY123" fmla="*/ 5341753 h 6858000"/>
              <a:gd name="connsiteX124" fmla="*/ 6037677 w 6128435"/>
              <a:gd name="connsiteY124" fmla="*/ 5354807 h 6858000"/>
              <a:gd name="connsiteX125" fmla="*/ 6039728 w 6128435"/>
              <a:gd name="connsiteY125" fmla="*/ 5359416 h 6858000"/>
              <a:gd name="connsiteX126" fmla="*/ 6043311 w 6128435"/>
              <a:gd name="connsiteY126" fmla="*/ 5361407 h 6858000"/>
              <a:gd name="connsiteX127" fmla="*/ 6042954 w 6128435"/>
              <a:gd name="connsiteY127" fmla="*/ 5362576 h 6858000"/>
              <a:gd name="connsiteX128" fmla="*/ 6053435 w 6128435"/>
              <a:gd name="connsiteY128" fmla="*/ 5387547 h 6858000"/>
              <a:gd name="connsiteX129" fmla="*/ 6065933 w 6128435"/>
              <a:gd name="connsiteY129" fmla="*/ 5443002 h 6858000"/>
              <a:gd name="connsiteX130" fmla="*/ 6068640 w 6128435"/>
              <a:gd name="connsiteY130" fmla="*/ 5474503 h 6858000"/>
              <a:gd name="connsiteX131" fmla="*/ 6080922 w 6128435"/>
              <a:gd name="connsiteY131" fmla="*/ 5561070 h 6858000"/>
              <a:gd name="connsiteX132" fmla="*/ 6096949 w 6128435"/>
              <a:gd name="connsiteY132" fmla="*/ 5648179 h 6858000"/>
              <a:gd name="connsiteX133" fmla="*/ 6125703 w 6128435"/>
              <a:gd name="connsiteY133" fmla="*/ 5692894 h 6858000"/>
              <a:gd name="connsiteX134" fmla="*/ 6126670 w 6128435"/>
              <a:gd name="connsiteY134" fmla="*/ 5697882 h 6858000"/>
              <a:gd name="connsiteX135" fmla="*/ 6124061 w 6128435"/>
              <a:gd name="connsiteY135" fmla="*/ 5710294 h 6858000"/>
              <a:gd name="connsiteX136" fmla="*/ 6122213 w 6128435"/>
              <a:gd name="connsiteY136" fmla="*/ 5714762 h 6858000"/>
              <a:gd name="connsiteX137" fmla="*/ 6121353 w 6128435"/>
              <a:gd name="connsiteY137" fmla="*/ 5721725 h 6858000"/>
              <a:gd name="connsiteX138" fmla="*/ 6121607 w 6128435"/>
              <a:gd name="connsiteY138" fmla="*/ 5721959 h 6858000"/>
              <a:gd name="connsiteX139" fmla="*/ 6120262 w 6128435"/>
              <a:gd name="connsiteY139" fmla="*/ 5728358 h 6858000"/>
              <a:gd name="connsiteX140" fmla="*/ 6110194 w 6128435"/>
              <a:gd name="connsiteY140" fmla="*/ 5758853 h 6858000"/>
              <a:gd name="connsiteX141" fmla="*/ 6127519 w 6128435"/>
              <a:gd name="connsiteY141" fmla="*/ 5865775 h 6858000"/>
              <a:gd name="connsiteX142" fmla="*/ 6128435 w 6128435"/>
              <a:gd name="connsiteY142" fmla="*/ 5870164 h 6858000"/>
              <a:gd name="connsiteX143" fmla="*/ 6119217 w 6128435"/>
              <a:gd name="connsiteY143" fmla="*/ 5888542 h 6858000"/>
              <a:gd name="connsiteX144" fmla="*/ 6115966 w 6128435"/>
              <a:gd name="connsiteY144" fmla="*/ 5898387 h 6858000"/>
              <a:gd name="connsiteX145" fmla="*/ 6111924 w 6128435"/>
              <a:gd name="connsiteY145" fmla="*/ 5900444 h 6858000"/>
              <a:gd name="connsiteX146" fmla="*/ 6108716 w 6128435"/>
              <a:gd name="connsiteY146" fmla="*/ 5915345 h 6858000"/>
              <a:gd name="connsiteX147" fmla="*/ 6109524 w 6128435"/>
              <a:gd name="connsiteY147" fmla="*/ 5917328 h 6858000"/>
              <a:gd name="connsiteX148" fmla="*/ 6102493 w 6128435"/>
              <a:gd name="connsiteY148" fmla="*/ 5928602 h 6858000"/>
              <a:gd name="connsiteX149" fmla="*/ 6056863 w 6128435"/>
              <a:gd name="connsiteY149" fmla="*/ 6000643 h 6858000"/>
              <a:gd name="connsiteX150" fmla="*/ 6045436 w 6128435"/>
              <a:gd name="connsiteY150" fmla="*/ 6124480 h 6858000"/>
              <a:gd name="connsiteX151" fmla="*/ 6030489 w 6128435"/>
              <a:gd name="connsiteY151" fmla="*/ 6317666 h 6858000"/>
              <a:gd name="connsiteX152" fmla="*/ 6007492 w 6128435"/>
              <a:gd name="connsiteY152" fmla="*/ 6440818 h 6858000"/>
              <a:gd name="connsiteX153" fmla="*/ 6009467 w 6128435"/>
              <a:gd name="connsiteY153" fmla="*/ 6487076 h 6858000"/>
              <a:gd name="connsiteX154" fmla="*/ 5995064 w 6128435"/>
              <a:gd name="connsiteY154" fmla="*/ 6540791 h 6858000"/>
              <a:gd name="connsiteX155" fmla="*/ 5996309 w 6128435"/>
              <a:gd name="connsiteY155" fmla="*/ 6543961 h 6858000"/>
              <a:gd name="connsiteX156" fmla="*/ 5996048 w 6128435"/>
              <a:gd name="connsiteY156" fmla="*/ 6555444 h 6858000"/>
              <a:gd name="connsiteX157" fmla="*/ 6002524 w 6128435"/>
              <a:gd name="connsiteY157" fmla="*/ 6560188 h 6858000"/>
              <a:gd name="connsiteX158" fmla="*/ 6006823 w 6128435"/>
              <a:gd name="connsiteY158" fmla="*/ 6578546 h 6858000"/>
              <a:gd name="connsiteX159" fmla="*/ 6004510 w 6128435"/>
              <a:gd name="connsiteY159" fmla="*/ 6599256 h 6858000"/>
              <a:gd name="connsiteX160" fmla="*/ 5986207 w 6128435"/>
              <a:gd name="connsiteY160" fmla="*/ 6695855 h 6858000"/>
              <a:gd name="connsiteX161" fmla="*/ 5979428 w 6128435"/>
              <a:gd name="connsiteY161" fmla="*/ 6754678 h 6858000"/>
              <a:gd name="connsiteX162" fmla="*/ 5983398 w 6128435"/>
              <a:gd name="connsiteY162" fmla="*/ 6778641 h 6858000"/>
              <a:gd name="connsiteX163" fmla="*/ 5984543 w 6128435"/>
              <a:gd name="connsiteY163" fmla="*/ 6811016 h 6858000"/>
              <a:gd name="connsiteX164" fmla="*/ 5981802 w 6128435"/>
              <a:gd name="connsiteY164" fmla="*/ 6838578 h 6858000"/>
              <a:gd name="connsiteX165" fmla="*/ 5979671 w 6128435"/>
              <a:gd name="connsiteY165" fmla="*/ 6858000 h 6858000"/>
              <a:gd name="connsiteX166" fmla="*/ 0 w 6128435"/>
              <a:gd name="connsiteY166" fmla="*/ 6858000 h 6858000"/>
              <a:gd name="connsiteX167" fmla="*/ 0 w 6128435"/>
              <a:gd name="connsiteY16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27653 w 6128435"/>
              <a:gd name="connsiteY15" fmla="*/ 886709 h 6858000"/>
              <a:gd name="connsiteX16" fmla="*/ 5230806 w 6128435"/>
              <a:gd name="connsiteY16" fmla="*/ 961354 h 6858000"/>
              <a:gd name="connsiteX17" fmla="*/ 5201018 w 6128435"/>
              <a:gd name="connsiteY17" fmla="*/ 1095027 h 6858000"/>
              <a:gd name="connsiteX18" fmla="*/ 5202153 w 6128435"/>
              <a:gd name="connsiteY18" fmla="*/ 1133224 h 6858000"/>
              <a:gd name="connsiteX19" fmla="*/ 5207370 w 6128435"/>
              <a:gd name="connsiteY19" fmla="*/ 1138097 h 6858000"/>
              <a:gd name="connsiteX20" fmla="*/ 5189234 w 6128435"/>
              <a:gd name="connsiteY20" fmla="*/ 1193495 h 6858000"/>
              <a:gd name="connsiteX21" fmla="*/ 5202769 w 6128435"/>
              <a:gd name="connsiteY21" fmla="*/ 1269450 h 6858000"/>
              <a:gd name="connsiteX22" fmla="*/ 5225968 w 6128435"/>
              <a:gd name="connsiteY22" fmla="*/ 1357994 h 6858000"/>
              <a:gd name="connsiteX23" fmla="*/ 5233819 w 6128435"/>
              <a:gd name="connsiteY23" fmla="*/ 1380922 h 6858000"/>
              <a:gd name="connsiteX24" fmla="*/ 5237226 w 6128435"/>
              <a:gd name="connsiteY24" fmla="*/ 1441327 h 6858000"/>
              <a:gd name="connsiteX25" fmla="*/ 5244434 w 6128435"/>
              <a:gd name="connsiteY25" fmla="*/ 1580810 h 6858000"/>
              <a:gd name="connsiteX26" fmla="*/ 5251453 w 6128435"/>
              <a:gd name="connsiteY26" fmla="*/ 1583934 h 6858000"/>
              <a:gd name="connsiteX27" fmla="*/ 5253136 w 6128435"/>
              <a:gd name="connsiteY27" fmla="*/ 1595457 h 6858000"/>
              <a:gd name="connsiteX28" fmla="*/ 5254863 w 6128435"/>
              <a:gd name="connsiteY28" fmla="*/ 1598311 h 6858000"/>
              <a:gd name="connsiteX29" fmla="*/ 5263491 w 6128435"/>
              <a:gd name="connsiteY29" fmla="*/ 1642938 h 6858000"/>
              <a:gd name="connsiteX30" fmla="*/ 5261314 w 6128435"/>
              <a:gd name="connsiteY30" fmla="*/ 1689177 h 6858000"/>
              <a:gd name="connsiteX31" fmla="*/ 5259788 w 6128435"/>
              <a:gd name="connsiteY31" fmla="*/ 1768516 h 6858000"/>
              <a:gd name="connsiteX32" fmla="*/ 5255696 w 6128435"/>
              <a:gd name="connsiteY32" fmla="*/ 1953770 h 6858000"/>
              <a:gd name="connsiteX33" fmla="*/ 5252592 w 6128435"/>
              <a:gd name="connsiteY33" fmla="*/ 2092210 h 6858000"/>
              <a:gd name="connsiteX34" fmla="*/ 5264303 w 6128435"/>
              <a:gd name="connsiteY34" fmla="*/ 2225157 h 6858000"/>
              <a:gd name="connsiteX35" fmla="*/ 5254949 w 6128435"/>
              <a:gd name="connsiteY35" fmla="*/ 2236160 h 6858000"/>
              <a:gd name="connsiteX36" fmla="*/ 5250104 w 6128435"/>
              <a:gd name="connsiteY36" fmla="*/ 2249166 h 6858000"/>
              <a:gd name="connsiteX37" fmla="*/ 5251214 w 6128435"/>
              <a:gd name="connsiteY37" fmla="*/ 2250944 h 6858000"/>
              <a:gd name="connsiteX38" fmla="*/ 5250644 w 6128435"/>
              <a:gd name="connsiteY38" fmla="*/ 2266619 h 6858000"/>
              <a:gd name="connsiteX39" fmla="*/ 5247111 w 6128435"/>
              <a:gd name="connsiteY39" fmla="*/ 2269679 h 6858000"/>
              <a:gd name="connsiteX40" fmla="*/ 5279312 w 6128435"/>
              <a:gd name="connsiteY40" fmla="*/ 2302757 h 6858000"/>
              <a:gd name="connsiteX41" fmla="*/ 5293877 w 6128435"/>
              <a:gd name="connsiteY41" fmla="*/ 2368649 h 6858000"/>
              <a:gd name="connsiteX42" fmla="*/ 5311338 w 6128435"/>
              <a:gd name="connsiteY42" fmla="*/ 2404034 h 6858000"/>
              <a:gd name="connsiteX43" fmla="*/ 5338366 w 6128435"/>
              <a:gd name="connsiteY43" fmla="*/ 2465052 h 6858000"/>
              <a:gd name="connsiteX44" fmla="*/ 5371263 w 6128435"/>
              <a:gd name="connsiteY44" fmla="*/ 2586413 h 6858000"/>
              <a:gd name="connsiteX45" fmla="*/ 5407503 w 6128435"/>
              <a:gd name="connsiteY45" fmla="*/ 2786290 h 6858000"/>
              <a:gd name="connsiteX46" fmla="*/ 5407356 w 6128435"/>
              <a:gd name="connsiteY46" fmla="*/ 2787545 h 6858000"/>
              <a:gd name="connsiteX47" fmla="*/ 5411130 w 6128435"/>
              <a:gd name="connsiteY47" fmla="*/ 2788640 h 6858000"/>
              <a:gd name="connsiteX48" fmla="*/ 5416439 w 6128435"/>
              <a:gd name="connsiteY48" fmla="*/ 2805666 h 6858000"/>
              <a:gd name="connsiteX49" fmla="*/ 5416589 w 6128435"/>
              <a:gd name="connsiteY49" fmla="*/ 2810822 h 6858000"/>
              <a:gd name="connsiteX50" fmla="*/ 5418542 w 6128435"/>
              <a:gd name="connsiteY50" fmla="*/ 2817745 h 6858000"/>
              <a:gd name="connsiteX51" fmla="*/ 5418847 w 6128435"/>
              <a:gd name="connsiteY51" fmla="*/ 2817825 h 6858000"/>
              <a:gd name="connsiteX52" fmla="*/ 5457023 w 6128435"/>
              <a:gd name="connsiteY52" fmla="*/ 2858292 h 6858000"/>
              <a:gd name="connsiteX53" fmla="*/ 5479298 w 6128435"/>
              <a:gd name="connsiteY53" fmla="*/ 2947791 h 6858000"/>
              <a:gd name="connsiteX54" fmla="*/ 5481770 w 6128435"/>
              <a:gd name="connsiteY54" fmla="*/ 2951352 h 6858000"/>
              <a:gd name="connsiteX55" fmla="*/ 5482045 w 6128435"/>
              <a:gd name="connsiteY55" fmla="*/ 2984371 h 6858000"/>
              <a:gd name="connsiteX56" fmla="*/ 5482415 w 6128435"/>
              <a:gd name="connsiteY56" fmla="*/ 3004079 h 6858000"/>
              <a:gd name="connsiteX57" fmla="*/ 5483865 w 6128435"/>
              <a:gd name="connsiteY57" fmla="*/ 3005467 h 6858000"/>
              <a:gd name="connsiteX58" fmla="*/ 5482236 w 6128435"/>
              <a:gd name="connsiteY58" fmla="*/ 3019791 h 6858000"/>
              <a:gd name="connsiteX59" fmla="*/ 5481505 w 6128435"/>
              <a:gd name="connsiteY59" fmla="*/ 3095286 h 6858000"/>
              <a:gd name="connsiteX60" fmla="*/ 5477595 w 6128435"/>
              <a:gd name="connsiteY60" fmla="*/ 3250534 h 6858000"/>
              <a:gd name="connsiteX61" fmla="*/ 5532836 w 6128435"/>
              <a:gd name="connsiteY61" fmla="*/ 3353840 h 6858000"/>
              <a:gd name="connsiteX62" fmla="*/ 5561229 w 6128435"/>
              <a:gd name="connsiteY62" fmla="*/ 3395784 h 6858000"/>
              <a:gd name="connsiteX63" fmla="*/ 5589758 w 6128435"/>
              <a:gd name="connsiteY63" fmla="*/ 3506453 h 6858000"/>
              <a:gd name="connsiteX64" fmla="*/ 5596144 w 6128435"/>
              <a:gd name="connsiteY64" fmla="*/ 3534624 h 6858000"/>
              <a:gd name="connsiteX65" fmla="*/ 5597750 w 6128435"/>
              <a:gd name="connsiteY65" fmla="*/ 3534129 h 6858000"/>
              <a:gd name="connsiteX66" fmla="*/ 5599700 w 6128435"/>
              <a:gd name="connsiteY66" fmla="*/ 3547221 h 6858000"/>
              <a:gd name="connsiteX67" fmla="*/ 5615031 w 6128435"/>
              <a:gd name="connsiteY67" fmla="*/ 3557482 h 6858000"/>
              <a:gd name="connsiteX68" fmla="*/ 5618377 w 6128435"/>
              <a:gd name="connsiteY68" fmla="*/ 3588431 h 6858000"/>
              <a:gd name="connsiteX69" fmla="*/ 5612155 w 6128435"/>
              <a:gd name="connsiteY69" fmla="*/ 3589869 h 6858000"/>
              <a:gd name="connsiteX70" fmla="*/ 5620843 w 6128435"/>
              <a:gd name="connsiteY70" fmla="*/ 3606745 h 6858000"/>
              <a:gd name="connsiteX71" fmla="*/ 5655472 w 6128435"/>
              <a:gd name="connsiteY71" fmla="*/ 3678877 h 6858000"/>
              <a:gd name="connsiteX72" fmla="*/ 5680448 w 6128435"/>
              <a:gd name="connsiteY72" fmla="*/ 3717760 h 6858000"/>
              <a:gd name="connsiteX73" fmla="*/ 5683015 w 6128435"/>
              <a:gd name="connsiteY73" fmla="*/ 3762025 h 6858000"/>
              <a:gd name="connsiteX74" fmla="*/ 5696643 w 6128435"/>
              <a:gd name="connsiteY74" fmla="*/ 3773888 h 6858000"/>
              <a:gd name="connsiteX75" fmla="*/ 5699203 w 6128435"/>
              <a:gd name="connsiteY75" fmla="*/ 3775823 h 6858000"/>
              <a:gd name="connsiteX76" fmla="*/ 5704824 w 6128435"/>
              <a:gd name="connsiteY76" fmla="*/ 3785966 h 6858000"/>
              <a:gd name="connsiteX77" fmla="*/ 5712204 w 6128435"/>
              <a:gd name="connsiteY77" fmla="*/ 3785830 h 6858000"/>
              <a:gd name="connsiteX78" fmla="*/ 5724816 w 6128435"/>
              <a:gd name="connsiteY78" fmla="*/ 3798949 h 6858000"/>
              <a:gd name="connsiteX79" fmla="*/ 5733539 w 6128435"/>
              <a:gd name="connsiteY79" fmla="*/ 3818457 h 6858000"/>
              <a:gd name="connsiteX80" fmla="*/ 5768491 w 6128435"/>
              <a:gd name="connsiteY80" fmla="*/ 3914399 h 6858000"/>
              <a:gd name="connsiteX81" fmla="*/ 5793123 w 6128435"/>
              <a:gd name="connsiteY81" fmla="*/ 3969952 h 6858000"/>
              <a:gd name="connsiteX82" fmla="*/ 5808321 w 6128435"/>
              <a:gd name="connsiteY82" fmla="*/ 3988153 h 6858000"/>
              <a:gd name="connsiteX83" fmla="*/ 5825621 w 6128435"/>
              <a:gd name="connsiteY83" fmla="*/ 4015525 h 6858000"/>
              <a:gd name="connsiteX84" fmla="*/ 5860672 w 6128435"/>
              <a:gd name="connsiteY84" fmla="*/ 4061579 h 6858000"/>
              <a:gd name="connsiteX85" fmla="*/ 5872173 w 6128435"/>
              <a:gd name="connsiteY85" fmla="*/ 4088497 h 6858000"/>
              <a:gd name="connsiteX86" fmla="*/ 5883705 w 6128435"/>
              <a:gd name="connsiteY86" fmla="*/ 4101899 h 6858000"/>
              <a:gd name="connsiteX87" fmla="*/ 5885314 w 6128435"/>
              <a:gd name="connsiteY87" fmla="*/ 4108387 h 6858000"/>
              <a:gd name="connsiteX88" fmla="*/ 5894095 w 6128435"/>
              <a:gd name="connsiteY88" fmla="*/ 4128857 h 6858000"/>
              <a:gd name="connsiteX89" fmla="*/ 5898339 w 6128435"/>
              <a:gd name="connsiteY89" fmla="*/ 4140800 h 6858000"/>
              <a:gd name="connsiteX90" fmla="*/ 5899734 w 6128435"/>
              <a:gd name="connsiteY90" fmla="*/ 4145632 h 6858000"/>
              <a:gd name="connsiteX91" fmla="*/ 5903513 w 6128435"/>
              <a:gd name="connsiteY91" fmla="*/ 4187661 h 6858000"/>
              <a:gd name="connsiteX92" fmla="*/ 5917114 w 6128435"/>
              <a:gd name="connsiteY92" fmla="*/ 4213096 h 6858000"/>
              <a:gd name="connsiteX93" fmla="*/ 5921153 w 6128435"/>
              <a:gd name="connsiteY93" fmla="*/ 4236222 h 6858000"/>
              <a:gd name="connsiteX94" fmla="*/ 5924233 w 6128435"/>
              <a:gd name="connsiteY94" fmla="*/ 4242060 h 6858000"/>
              <a:gd name="connsiteX95" fmla="*/ 5928910 w 6128435"/>
              <a:gd name="connsiteY95" fmla="*/ 4300973 h 6858000"/>
              <a:gd name="connsiteX96" fmla="*/ 5939320 w 6128435"/>
              <a:gd name="connsiteY96" fmla="*/ 4340435 h 6858000"/>
              <a:gd name="connsiteX97" fmla="*/ 5946705 w 6128435"/>
              <a:gd name="connsiteY97" fmla="*/ 4428051 h 6858000"/>
              <a:gd name="connsiteX98" fmla="*/ 5949261 w 6128435"/>
              <a:gd name="connsiteY98" fmla="*/ 4449185 h 6858000"/>
              <a:gd name="connsiteX99" fmla="*/ 5957504 w 6128435"/>
              <a:gd name="connsiteY99" fmla="*/ 4465911 h 6858000"/>
              <a:gd name="connsiteX100" fmla="*/ 5964689 w 6128435"/>
              <a:gd name="connsiteY100" fmla="*/ 4468532 h 6858000"/>
              <a:gd name="connsiteX101" fmla="*/ 5967062 w 6128435"/>
              <a:gd name="connsiteY101" fmla="*/ 4479923 h 6858000"/>
              <a:gd name="connsiteX102" fmla="*/ 5968960 w 6128435"/>
              <a:gd name="connsiteY102" fmla="*/ 4482655 h 6858000"/>
              <a:gd name="connsiteX103" fmla="*/ 5978567 w 6128435"/>
              <a:gd name="connsiteY103" fmla="*/ 4498605 h 6858000"/>
              <a:gd name="connsiteX104" fmla="*/ 5980106 w 6128435"/>
              <a:gd name="connsiteY104" fmla="*/ 4585087 h 6858000"/>
              <a:gd name="connsiteX105" fmla="*/ 5998138 w 6128435"/>
              <a:gd name="connsiteY105" fmla="*/ 4697518 h 6858000"/>
              <a:gd name="connsiteX106" fmla="*/ 6013516 w 6128435"/>
              <a:gd name="connsiteY106" fmla="*/ 4786619 h 6858000"/>
              <a:gd name="connsiteX107" fmla="*/ 6025404 w 6128435"/>
              <a:gd name="connsiteY107" fmla="*/ 4858148 h 6858000"/>
              <a:gd name="connsiteX108" fmla="*/ 6007749 w 6128435"/>
              <a:gd name="connsiteY108" fmla="*/ 4964715 h 6858000"/>
              <a:gd name="connsiteX109" fmla="*/ 6005269 w 6128435"/>
              <a:gd name="connsiteY109" fmla="*/ 5150567 h 6858000"/>
              <a:gd name="connsiteX110" fmla="*/ 6001127 w 6128435"/>
              <a:gd name="connsiteY110" fmla="*/ 5164609 h 6858000"/>
              <a:gd name="connsiteX111" fmla="*/ 5996647 w 6128435"/>
              <a:gd name="connsiteY111" fmla="*/ 5185640 h 6858000"/>
              <a:gd name="connsiteX112" fmla="*/ 5998514 w 6128435"/>
              <a:gd name="connsiteY112" fmla="*/ 5189673 h 6858000"/>
              <a:gd name="connsiteX113" fmla="*/ 5995970 w 6128435"/>
              <a:gd name="connsiteY113" fmla="*/ 5221547 h 6858000"/>
              <a:gd name="connsiteX114" fmla="*/ 5997218 w 6128435"/>
              <a:gd name="connsiteY114" fmla="*/ 5222031 h 6858000"/>
              <a:gd name="connsiteX115" fmla="*/ 6002116 w 6128435"/>
              <a:gd name="connsiteY115" fmla="*/ 5231223 h 6858000"/>
              <a:gd name="connsiteX116" fmla="*/ 6008541 w 6128435"/>
              <a:gd name="connsiteY116" fmla="*/ 5248680 h 6858000"/>
              <a:gd name="connsiteX117" fmla="*/ 6039260 w 6128435"/>
              <a:gd name="connsiteY117" fmla="*/ 5289518 h 6858000"/>
              <a:gd name="connsiteX118" fmla="*/ 6036748 w 6128435"/>
              <a:gd name="connsiteY118" fmla="*/ 5322752 h 6858000"/>
              <a:gd name="connsiteX119" fmla="*/ 6036943 w 6128435"/>
              <a:gd name="connsiteY119" fmla="*/ 5329480 h 6858000"/>
              <a:gd name="connsiteX120" fmla="*/ 6037236 w 6128435"/>
              <a:gd name="connsiteY120" fmla="*/ 5329634 h 6858000"/>
              <a:gd name="connsiteX121" fmla="*/ 6038019 w 6128435"/>
              <a:gd name="connsiteY121" fmla="*/ 5336764 h 6858000"/>
              <a:gd name="connsiteX122" fmla="*/ 6037298 w 6128435"/>
              <a:gd name="connsiteY122" fmla="*/ 5341753 h 6858000"/>
              <a:gd name="connsiteX123" fmla="*/ 6037677 w 6128435"/>
              <a:gd name="connsiteY123" fmla="*/ 5354807 h 6858000"/>
              <a:gd name="connsiteX124" fmla="*/ 6039728 w 6128435"/>
              <a:gd name="connsiteY124" fmla="*/ 5359416 h 6858000"/>
              <a:gd name="connsiteX125" fmla="*/ 6043311 w 6128435"/>
              <a:gd name="connsiteY125" fmla="*/ 5361407 h 6858000"/>
              <a:gd name="connsiteX126" fmla="*/ 6042954 w 6128435"/>
              <a:gd name="connsiteY126" fmla="*/ 5362576 h 6858000"/>
              <a:gd name="connsiteX127" fmla="*/ 6053435 w 6128435"/>
              <a:gd name="connsiteY127" fmla="*/ 5387547 h 6858000"/>
              <a:gd name="connsiteX128" fmla="*/ 6065933 w 6128435"/>
              <a:gd name="connsiteY128" fmla="*/ 5443002 h 6858000"/>
              <a:gd name="connsiteX129" fmla="*/ 6068640 w 6128435"/>
              <a:gd name="connsiteY129" fmla="*/ 5474503 h 6858000"/>
              <a:gd name="connsiteX130" fmla="*/ 6080922 w 6128435"/>
              <a:gd name="connsiteY130" fmla="*/ 5561070 h 6858000"/>
              <a:gd name="connsiteX131" fmla="*/ 6096949 w 6128435"/>
              <a:gd name="connsiteY131" fmla="*/ 5648179 h 6858000"/>
              <a:gd name="connsiteX132" fmla="*/ 6125703 w 6128435"/>
              <a:gd name="connsiteY132" fmla="*/ 5692894 h 6858000"/>
              <a:gd name="connsiteX133" fmla="*/ 6126670 w 6128435"/>
              <a:gd name="connsiteY133" fmla="*/ 5697882 h 6858000"/>
              <a:gd name="connsiteX134" fmla="*/ 6124061 w 6128435"/>
              <a:gd name="connsiteY134" fmla="*/ 5710294 h 6858000"/>
              <a:gd name="connsiteX135" fmla="*/ 6122213 w 6128435"/>
              <a:gd name="connsiteY135" fmla="*/ 5714762 h 6858000"/>
              <a:gd name="connsiteX136" fmla="*/ 6121353 w 6128435"/>
              <a:gd name="connsiteY136" fmla="*/ 5721725 h 6858000"/>
              <a:gd name="connsiteX137" fmla="*/ 6121607 w 6128435"/>
              <a:gd name="connsiteY137" fmla="*/ 5721959 h 6858000"/>
              <a:gd name="connsiteX138" fmla="*/ 6120262 w 6128435"/>
              <a:gd name="connsiteY138" fmla="*/ 5728358 h 6858000"/>
              <a:gd name="connsiteX139" fmla="*/ 6110194 w 6128435"/>
              <a:gd name="connsiteY139" fmla="*/ 5758853 h 6858000"/>
              <a:gd name="connsiteX140" fmla="*/ 6127519 w 6128435"/>
              <a:gd name="connsiteY140" fmla="*/ 5865775 h 6858000"/>
              <a:gd name="connsiteX141" fmla="*/ 6128435 w 6128435"/>
              <a:gd name="connsiteY141" fmla="*/ 5870164 h 6858000"/>
              <a:gd name="connsiteX142" fmla="*/ 6119217 w 6128435"/>
              <a:gd name="connsiteY142" fmla="*/ 5888542 h 6858000"/>
              <a:gd name="connsiteX143" fmla="*/ 6115966 w 6128435"/>
              <a:gd name="connsiteY143" fmla="*/ 5898387 h 6858000"/>
              <a:gd name="connsiteX144" fmla="*/ 6111924 w 6128435"/>
              <a:gd name="connsiteY144" fmla="*/ 5900444 h 6858000"/>
              <a:gd name="connsiteX145" fmla="*/ 6108716 w 6128435"/>
              <a:gd name="connsiteY145" fmla="*/ 5915345 h 6858000"/>
              <a:gd name="connsiteX146" fmla="*/ 6109524 w 6128435"/>
              <a:gd name="connsiteY146" fmla="*/ 5917328 h 6858000"/>
              <a:gd name="connsiteX147" fmla="*/ 6102493 w 6128435"/>
              <a:gd name="connsiteY147" fmla="*/ 5928602 h 6858000"/>
              <a:gd name="connsiteX148" fmla="*/ 6056863 w 6128435"/>
              <a:gd name="connsiteY148" fmla="*/ 6000643 h 6858000"/>
              <a:gd name="connsiteX149" fmla="*/ 6045436 w 6128435"/>
              <a:gd name="connsiteY149" fmla="*/ 6124480 h 6858000"/>
              <a:gd name="connsiteX150" fmla="*/ 6030489 w 6128435"/>
              <a:gd name="connsiteY150" fmla="*/ 6317666 h 6858000"/>
              <a:gd name="connsiteX151" fmla="*/ 6007492 w 6128435"/>
              <a:gd name="connsiteY151" fmla="*/ 6440818 h 6858000"/>
              <a:gd name="connsiteX152" fmla="*/ 6009467 w 6128435"/>
              <a:gd name="connsiteY152" fmla="*/ 6487076 h 6858000"/>
              <a:gd name="connsiteX153" fmla="*/ 5995064 w 6128435"/>
              <a:gd name="connsiteY153" fmla="*/ 6540791 h 6858000"/>
              <a:gd name="connsiteX154" fmla="*/ 5996309 w 6128435"/>
              <a:gd name="connsiteY154" fmla="*/ 6543961 h 6858000"/>
              <a:gd name="connsiteX155" fmla="*/ 5996048 w 6128435"/>
              <a:gd name="connsiteY155" fmla="*/ 6555444 h 6858000"/>
              <a:gd name="connsiteX156" fmla="*/ 6002524 w 6128435"/>
              <a:gd name="connsiteY156" fmla="*/ 6560188 h 6858000"/>
              <a:gd name="connsiteX157" fmla="*/ 6006823 w 6128435"/>
              <a:gd name="connsiteY157" fmla="*/ 6578546 h 6858000"/>
              <a:gd name="connsiteX158" fmla="*/ 6004510 w 6128435"/>
              <a:gd name="connsiteY158" fmla="*/ 6599256 h 6858000"/>
              <a:gd name="connsiteX159" fmla="*/ 5986207 w 6128435"/>
              <a:gd name="connsiteY159" fmla="*/ 6695855 h 6858000"/>
              <a:gd name="connsiteX160" fmla="*/ 5979428 w 6128435"/>
              <a:gd name="connsiteY160" fmla="*/ 6754678 h 6858000"/>
              <a:gd name="connsiteX161" fmla="*/ 5983398 w 6128435"/>
              <a:gd name="connsiteY161" fmla="*/ 6778641 h 6858000"/>
              <a:gd name="connsiteX162" fmla="*/ 5984543 w 6128435"/>
              <a:gd name="connsiteY162" fmla="*/ 6811016 h 6858000"/>
              <a:gd name="connsiteX163" fmla="*/ 5981802 w 6128435"/>
              <a:gd name="connsiteY163" fmla="*/ 6838578 h 6858000"/>
              <a:gd name="connsiteX164" fmla="*/ 5979671 w 6128435"/>
              <a:gd name="connsiteY164" fmla="*/ 6858000 h 6858000"/>
              <a:gd name="connsiteX165" fmla="*/ 0 w 6128435"/>
              <a:gd name="connsiteY165" fmla="*/ 6858000 h 6858000"/>
              <a:gd name="connsiteX166" fmla="*/ 0 w 6128435"/>
              <a:gd name="connsiteY16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54863 w 6128435"/>
              <a:gd name="connsiteY27" fmla="*/ 1598311 h 6858000"/>
              <a:gd name="connsiteX28" fmla="*/ 5263491 w 6128435"/>
              <a:gd name="connsiteY28" fmla="*/ 1642938 h 6858000"/>
              <a:gd name="connsiteX29" fmla="*/ 5261314 w 6128435"/>
              <a:gd name="connsiteY29" fmla="*/ 1689177 h 6858000"/>
              <a:gd name="connsiteX30" fmla="*/ 5259788 w 6128435"/>
              <a:gd name="connsiteY30" fmla="*/ 1768516 h 6858000"/>
              <a:gd name="connsiteX31" fmla="*/ 5255696 w 6128435"/>
              <a:gd name="connsiteY31" fmla="*/ 1953770 h 6858000"/>
              <a:gd name="connsiteX32" fmla="*/ 5252592 w 6128435"/>
              <a:gd name="connsiteY32" fmla="*/ 2092210 h 6858000"/>
              <a:gd name="connsiteX33" fmla="*/ 5264303 w 6128435"/>
              <a:gd name="connsiteY33" fmla="*/ 2225157 h 6858000"/>
              <a:gd name="connsiteX34" fmla="*/ 5254949 w 6128435"/>
              <a:gd name="connsiteY34" fmla="*/ 2236160 h 6858000"/>
              <a:gd name="connsiteX35" fmla="*/ 5250104 w 6128435"/>
              <a:gd name="connsiteY35" fmla="*/ 2249166 h 6858000"/>
              <a:gd name="connsiteX36" fmla="*/ 5251214 w 6128435"/>
              <a:gd name="connsiteY36" fmla="*/ 2250944 h 6858000"/>
              <a:gd name="connsiteX37" fmla="*/ 5250644 w 6128435"/>
              <a:gd name="connsiteY37" fmla="*/ 2266619 h 6858000"/>
              <a:gd name="connsiteX38" fmla="*/ 5247111 w 6128435"/>
              <a:gd name="connsiteY38" fmla="*/ 2269679 h 6858000"/>
              <a:gd name="connsiteX39" fmla="*/ 5279312 w 6128435"/>
              <a:gd name="connsiteY39" fmla="*/ 2302757 h 6858000"/>
              <a:gd name="connsiteX40" fmla="*/ 5293877 w 6128435"/>
              <a:gd name="connsiteY40" fmla="*/ 2368649 h 6858000"/>
              <a:gd name="connsiteX41" fmla="*/ 5311338 w 6128435"/>
              <a:gd name="connsiteY41" fmla="*/ 2404034 h 6858000"/>
              <a:gd name="connsiteX42" fmla="*/ 5338366 w 6128435"/>
              <a:gd name="connsiteY42" fmla="*/ 2465052 h 6858000"/>
              <a:gd name="connsiteX43" fmla="*/ 5371263 w 6128435"/>
              <a:gd name="connsiteY43" fmla="*/ 2586413 h 6858000"/>
              <a:gd name="connsiteX44" fmla="*/ 5407503 w 6128435"/>
              <a:gd name="connsiteY44" fmla="*/ 2786290 h 6858000"/>
              <a:gd name="connsiteX45" fmla="*/ 5407356 w 6128435"/>
              <a:gd name="connsiteY45" fmla="*/ 2787545 h 6858000"/>
              <a:gd name="connsiteX46" fmla="*/ 5411130 w 6128435"/>
              <a:gd name="connsiteY46" fmla="*/ 2788640 h 6858000"/>
              <a:gd name="connsiteX47" fmla="*/ 5416439 w 6128435"/>
              <a:gd name="connsiteY47" fmla="*/ 2805666 h 6858000"/>
              <a:gd name="connsiteX48" fmla="*/ 5416589 w 6128435"/>
              <a:gd name="connsiteY48" fmla="*/ 2810822 h 6858000"/>
              <a:gd name="connsiteX49" fmla="*/ 5418542 w 6128435"/>
              <a:gd name="connsiteY49" fmla="*/ 2817745 h 6858000"/>
              <a:gd name="connsiteX50" fmla="*/ 5418847 w 6128435"/>
              <a:gd name="connsiteY50" fmla="*/ 2817825 h 6858000"/>
              <a:gd name="connsiteX51" fmla="*/ 5457023 w 6128435"/>
              <a:gd name="connsiteY51" fmla="*/ 2858292 h 6858000"/>
              <a:gd name="connsiteX52" fmla="*/ 5479298 w 6128435"/>
              <a:gd name="connsiteY52" fmla="*/ 2947791 h 6858000"/>
              <a:gd name="connsiteX53" fmla="*/ 5481770 w 6128435"/>
              <a:gd name="connsiteY53" fmla="*/ 2951352 h 6858000"/>
              <a:gd name="connsiteX54" fmla="*/ 5482045 w 6128435"/>
              <a:gd name="connsiteY54" fmla="*/ 2984371 h 6858000"/>
              <a:gd name="connsiteX55" fmla="*/ 5482415 w 6128435"/>
              <a:gd name="connsiteY55" fmla="*/ 3004079 h 6858000"/>
              <a:gd name="connsiteX56" fmla="*/ 5483865 w 6128435"/>
              <a:gd name="connsiteY56" fmla="*/ 3005467 h 6858000"/>
              <a:gd name="connsiteX57" fmla="*/ 5482236 w 6128435"/>
              <a:gd name="connsiteY57" fmla="*/ 3019791 h 6858000"/>
              <a:gd name="connsiteX58" fmla="*/ 5481505 w 6128435"/>
              <a:gd name="connsiteY58" fmla="*/ 3095286 h 6858000"/>
              <a:gd name="connsiteX59" fmla="*/ 5477595 w 6128435"/>
              <a:gd name="connsiteY59" fmla="*/ 3250534 h 6858000"/>
              <a:gd name="connsiteX60" fmla="*/ 5532836 w 6128435"/>
              <a:gd name="connsiteY60" fmla="*/ 3353840 h 6858000"/>
              <a:gd name="connsiteX61" fmla="*/ 5561229 w 6128435"/>
              <a:gd name="connsiteY61" fmla="*/ 3395784 h 6858000"/>
              <a:gd name="connsiteX62" fmla="*/ 5589758 w 6128435"/>
              <a:gd name="connsiteY62" fmla="*/ 3506453 h 6858000"/>
              <a:gd name="connsiteX63" fmla="*/ 5596144 w 6128435"/>
              <a:gd name="connsiteY63" fmla="*/ 3534624 h 6858000"/>
              <a:gd name="connsiteX64" fmla="*/ 5597750 w 6128435"/>
              <a:gd name="connsiteY64" fmla="*/ 3534129 h 6858000"/>
              <a:gd name="connsiteX65" fmla="*/ 5599700 w 6128435"/>
              <a:gd name="connsiteY65" fmla="*/ 3547221 h 6858000"/>
              <a:gd name="connsiteX66" fmla="*/ 5615031 w 6128435"/>
              <a:gd name="connsiteY66" fmla="*/ 3557482 h 6858000"/>
              <a:gd name="connsiteX67" fmla="*/ 5618377 w 6128435"/>
              <a:gd name="connsiteY67" fmla="*/ 3588431 h 6858000"/>
              <a:gd name="connsiteX68" fmla="*/ 5612155 w 6128435"/>
              <a:gd name="connsiteY68" fmla="*/ 3589869 h 6858000"/>
              <a:gd name="connsiteX69" fmla="*/ 5620843 w 6128435"/>
              <a:gd name="connsiteY69" fmla="*/ 3606745 h 6858000"/>
              <a:gd name="connsiteX70" fmla="*/ 5655472 w 6128435"/>
              <a:gd name="connsiteY70" fmla="*/ 3678877 h 6858000"/>
              <a:gd name="connsiteX71" fmla="*/ 5680448 w 6128435"/>
              <a:gd name="connsiteY71" fmla="*/ 3717760 h 6858000"/>
              <a:gd name="connsiteX72" fmla="*/ 5683015 w 6128435"/>
              <a:gd name="connsiteY72" fmla="*/ 3762025 h 6858000"/>
              <a:gd name="connsiteX73" fmla="*/ 5696643 w 6128435"/>
              <a:gd name="connsiteY73" fmla="*/ 3773888 h 6858000"/>
              <a:gd name="connsiteX74" fmla="*/ 5699203 w 6128435"/>
              <a:gd name="connsiteY74" fmla="*/ 3775823 h 6858000"/>
              <a:gd name="connsiteX75" fmla="*/ 5704824 w 6128435"/>
              <a:gd name="connsiteY75" fmla="*/ 3785966 h 6858000"/>
              <a:gd name="connsiteX76" fmla="*/ 5712204 w 6128435"/>
              <a:gd name="connsiteY76" fmla="*/ 3785830 h 6858000"/>
              <a:gd name="connsiteX77" fmla="*/ 5724816 w 6128435"/>
              <a:gd name="connsiteY77" fmla="*/ 3798949 h 6858000"/>
              <a:gd name="connsiteX78" fmla="*/ 5733539 w 6128435"/>
              <a:gd name="connsiteY78" fmla="*/ 3818457 h 6858000"/>
              <a:gd name="connsiteX79" fmla="*/ 5768491 w 6128435"/>
              <a:gd name="connsiteY79" fmla="*/ 3914399 h 6858000"/>
              <a:gd name="connsiteX80" fmla="*/ 5793123 w 6128435"/>
              <a:gd name="connsiteY80" fmla="*/ 3969952 h 6858000"/>
              <a:gd name="connsiteX81" fmla="*/ 5808321 w 6128435"/>
              <a:gd name="connsiteY81" fmla="*/ 3988153 h 6858000"/>
              <a:gd name="connsiteX82" fmla="*/ 5825621 w 6128435"/>
              <a:gd name="connsiteY82" fmla="*/ 4015525 h 6858000"/>
              <a:gd name="connsiteX83" fmla="*/ 5860672 w 6128435"/>
              <a:gd name="connsiteY83" fmla="*/ 4061579 h 6858000"/>
              <a:gd name="connsiteX84" fmla="*/ 5872173 w 6128435"/>
              <a:gd name="connsiteY84" fmla="*/ 4088497 h 6858000"/>
              <a:gd name="connsiteX85" fmla="*/ 5883705 w 6128435"/>
              <a:gd name="connsiteY85" fmla="*/ 4101899 h 6858000"/>
              <a:gd name="connsiteX86" fmla="*/ 5885314 w 6128435"/>
              <a:gd name="connsiteY86" fmla="*/ 4108387 h 6858000"/>
              <a:gd name="connsiteX87" fmla="*/ 5894095 w 6128435"/>
              <a:gd name="connsiteY87" fmla="*/ 4128857 h 6858000"/>
              <a:gd name="connsiteX88" fmla="*/ 5898339 w 6128435"/>
              <a:gd name="connsiteY88" fmla="*/ 4140800 h 6858000"/>
              <a:gd name="connsiteX89" fmla="*/ 5899734 w 6128435"/>
              <a:gd name="connsiteY89" fmla="*/ 4145632 h 6858000"/>
              <a:gd name="connsiteX90" fmla="*/ 5903513 w 6128435"/>
              <a:gd name="connsiteY90" fmla="*/ 4187661 h 6858000"/>
              <a:gd name="connsiteX91" fmla="*/ 5917114 w 6128435"/>
              <a:gd name="connsiteY91" fmla="*/ 4213096 h 6858000"/>
              <a:gd name="connsiteX92" fmla="*/ 5921153 w 6128435"/>
              <a:gd name="connsiteY92" fmla="*/ 4236222 h 6858000"/>
              <a:gd name="connsiteX93" fmla="*/ 5924233 w 6128435"/>
              <a:gd name="connsiteY93" fmla="*/ 4242060 h 6858000"/>
              <a:gd name="connsiteX94" fmla="*/ 5928910 w 6128435"/>
              <a:gd name="connsiteY94" fmla="*/ 4300973 h 6858000"/>
              <a:gd name="connsiteX95" fmla="*/ 5939320 w 6128435"/>
              <a:gd name="connsiteY95" fmla="*/ 4340435 h 6858000"/>
              <a:gd name="connsiteX96" fmla="*/ 5946705 w 6128435"/>
              <a:gd name="connsiteY96" fmla="*/ 4428051 h 6858000"/>
              <a:gd name="connsiteX97" fmla="*/ 5949261 w 6128435"/>
              <a:gd name="connsiteY97" fmla="*/ 4449185 h 6858000"/>
              <a:gd name="connsiteX98" fmla="*/ 5957504 w 6128435"/>
              <a:gd name="connsiteY98" fmla="*/ 4465911 h 6858000"/>
              <a:gd name="connsiteX99" fmla="*/ 5964689 w 6128435"/>
              <a:gd name="connsiteY99" fmla="*/ 4468532 h 6858000"/>
              <a:gd name="connsiteX100" fmla="*/ 5967062 w 6128435"/>
              <a:gd name="connsiteY100" fmla="*/ 4479923 h 6858000"/>
              <a:gd name="connsiteX101" fmla="*/ 5968960 w 6128435"/>
              <a:gd name="connsiteY101" fmla="*/ 4482655 h 6858000"/>
              <a:gd name="connsiteX102" fmla="*/ 5978567 w 6128435"/>
              <a:gd name="connsiteY102" fmla="*/ 4498605 h 6858000"/>
              <a:gd name="connsiteX103" fmla="*/ 5980106 w 6128435"/>
              <a:gd name="connsiteY103" fmla="*/ 4585087 h 6858000"/>
              <a:gd name="connsiteX104" fmla="*/ 5998138 w 6128435"/>
              <a:gd name="connsiteY104" fmla="*/ 4697518 h 6858000"/>
              <a:gd name="connsiteX105" fmla="*/ 6013516 w 6128435"/>
              <a:gd name="connsiteY105" fmla="*/ 4786619 h 6858000"/>
              <a:gd name="connsiteX106" fmla="*/ 6025404 w 6128435"/>
              <a:gd name="connsiteY106" fmla="*/ 4858148 h 6858000"/>
              <a:gd name="connsiteX107" fmla="*/ 6007749 w 6128435"/>
              <a:gd name="connsiteY107" fmla="*/ 4964715 h 6858000"/>
              <a:gd name="connsiteX108" fmla="*/ 6005269 w 6128435"/>
              <a:gd name="connsiteY108" fmla="*/ 5150567 h 6858000"/>
              <a:gd name="connsiteX109" fmla="*/ 6001127 w 6128435"/>
              <a:gd name="connsiteY109" fmla="*/ 5164609 h 6858000"/>
              <a:gd name="connsiteX110" fmla="*/ 5996647 w 6128435"/>
              <a:gd name="connsiteY110" fmla="*/ 5185640 h 6858000"/>
              <a:gd name="connsiteX111" fmla="*/ 5998514 w 6128435"/>
              <a:gd name="connsiteY111" fmla="*/ 5189673 h 6858000"/>
              <a:gd name="connsiteX112" fmla="*/ 5995970 w 6128435"/>
              <a:gd name="connsiteY112" fmla="*/ 5221547 h 6858000"/>
              <a:gd name="connsiteX113" fmla="*/ 5997218 w 6128435"/>
              <a:gd name="connsiteY113" fmla="*/ 5222031 h 6858000"/>
              <a:gd name="connsiteX114" fmla="*/ 6002116 w 6128435"/>
              <a:gd name="connsiteY114" fmla="*/ 5231223 h 6858000"/>
              <a:gd name="connsiteX115" fmla="*/ 6008541 w 6128435"/>
              <a:gd name="connsiteY115" fmla="*/ 5248680 h 6858000"/>
              <a:gd name="connsiteX116" fmla="*/ 6039260 w 6128435"/>
              <a:gd name="connsiteY116" fmla="*/ 5289518 h 6858000"/>
              <a:gd name="connsiteX117" fmla="*/ 6036748 w 6128435"/>
              <a:gd name="connsiteY117" fmla="*/ 5322752 h 6858000"/>
              <a:gd name="connsiteX118" fmla="*/ 6036943 w 6128435"/>
              <a:gd name="connsiteY118" fmla="*/ 5329480 h 6858000"/>
              <a:gd name="connsiteX119" fmla="*/ 6037236 w 6128435"/>
              <a:gd name="connsiteY119" fmla="*/ 5329634 h 6858000"/>
              <a:gd name="connsiteX120" fmla="*/ 6038019 w 6128435"/>
              <a:gd name="connsiteY120" fmla="*/ 5336764 h 6858000"/>
              <a:gd name="connsiteX121" fmla="*/ 6037298 w 6128435"/>
              <a:gd name="connsiteY121" fmla="*/ 5341753 h 6858000"/>
              <a:gd name="connsiteX122" fmla="*/ 6037677 w 6128435"/>
              <a:gd name="connsiteY122" fmla="*/ 5354807 h 6858000"/>
              <a:gd name="connsiteX123" fmla="*/ 6039728 w 6128435"/>
              <a:gd name="connsiteY123" fmla="*/ 5359416 h 6858000"/>
              <a:gd name="connsiteX124" fmla="*/ 6043311 w 6128435"/>
              <a:gd name="connsiteY124" fmla="*/ 5361407 h 6858000"/>
              <a:gd name="connsiteX125" fmla="*/ 6042954 w 6128435"/>
              <a:gd name="connsiteY125" fmla="*/ 5362576 h 6858000"/>
              <a:gd name="connsiteX126" fmla="*/ 6053435 w 6128435"/>
              <a:gd name="connsiteY126" fmla="*/ 5387547 h 6858000"/>
              <a:gd name="connsiteX127" fmla="*/ 6065933 w 6128435"/>
              <a:gd name="connsiteY127" fmla="*/ 5443002 h 6858000"/>
              <a:gd name="connsiteX128" fmla="*/ 6068640 w 6128435"/>
              <a:gd name="connsiteY128" fmla="*/ 5474503 h 6858000"/>
              <a:gd name="connsiteX129" fmla="*/ 6080922 w 6128435"/>
              <a:gd name="connsiteY129" fmla="*/ 5561070 h 6858000"/>
              <a:gd name="connsiteX130" fmla="*/ 6096949 w 6128435"/>
              <a:gd name="connsiteY130" fmla="*/ 5648179 h 6858000"/>
              <a:gd name="connsiteX131" fmla="*/ 6125703 w 6128435"/>
              <a:gd name="connsiteY131" fmla="*/ 5692894 h 6858000"/>
              <a:gd name="connsiteX132" fmla="*/ 6126670 w 6128435"/>
              <a:gd name="connsiteY132" fmla="*/ 5697882 h 6858000"/>
              <a:gd name="connsiteX133" fmla="*/ 6124061 w 6128435"/>
              <a:gd name="connsiteY133" fmla="*/ 5710294 h 6858000"/>
              <a:gd name="connsiteX134" fmla="*/ 6122213 w 6128435"/>
              <a:gd name="connsiteY134" fmla="*/ 5714762 h 6858000"/>
              <a:gd name="connsiteX135" fmla="*/ 6121353 w 6128435"/>
              <a:gd name="connsiteY135" fmla="*/ 5721725 h 6858000"/>
              <a:gd name="connsiteX136" fmla="*/ 6121607 w 6128435"/>
              <a:gd name="connsiteY136" fmla="*/ 5721959 h 6858000"/>
              <a:gd name="connsiteX137" fmla="*/ 6120262 w 6128435"/>
              <a:gd name="connsiteY137" fmla="*/ 5728358 h 6858000"/>
              <a:gd name="connsiteX138" fmla="*/ 6110194 w 6128435"/>
              <a:gd name="connsiteY138" fmla="*/ 5758853 h 6858000"/>
              <a:gd name="connsiteX139" fmla="*/ 6127519 w 6128435"/>
              <a:gd name="connsiteY139" fmla="*/ 5865775 h 6858000"/>
              <a:gd name="connsiteX140" fmla="*/ 6128435 w 6128435"/>
              <a:gd name="connsiteY140" fmla="*/ 5870164 h 6858000"/>
              <a:gd name="connsiteX141" fmla="*/ 6119217 w 6128435"/>
              <a:gd name="connsiteY141" fmla="*/ 5888542 h 6858000"/>
              <a:gd name="connsiteX142" fmla="*/ 6115966 w 6128435"/>
              <a:gd name="connsiteY142" fmla="*/ 5898387 h 6858000"/>
              <a:gd name="connsiteX143" fmla="*/ 6111924 w 6128435"/>
              <a:gd name="connsiteY143" fmla="*/ 5900444 h 6858000"/>
              <a:gd name="connsiteX144" fmla="*/ 6108716 w 6128435"/>
              <a:gd name="connsiteY144" fmla="*/ 5915345 h 6858000"/>
              <a:gd name="connsiteX145" fmla="*/ 6109524 w 6128435"/>
              <a:gd name="connsiteY145" fmla="*/ 5917328 h 6858000"/>
              <a:gd name="connsiteX146" fmla="*/ 6102493 w 6128435"/>
              <a:gd name="connsiteY146" fmla="*/ 5928602 h 6858000"/>
              <a:gd name="connsiteX147" fmla="*/ 6056863 w 6128435"/>
              <a:gd name="connsiteY147" fmla="*/ 6000643 h 6858000"/>
              <a:gd name="connsiteX148" fmla="*/ 6045436 w 6128435"/>
              <a:gd name="connsiteY148" fmla="*/ 6124480 h 6858000"/>
              <a:gd name="connsiteX149" fmla="*/ 6030489 w 6128435"/>
              <a:gd name="connsiteY149" fmla="*/ 6317666 h 6858000"/>
              <a:gd name="connsiteX150" fmla="*/ 6007492 w 6128435"/>
              <a:gd name="connsiteY150" fmla="*/ 6440818 h 6858000"/>
              <a:gd name="connsiteX151" fmla="*/ 6009467 w 6128435"/>
              <a:gd name="connsiteY151" fmla="*/ 6487076 h 6858000"/>
              <a:gd name="connsiteX152" fmla="*/ 5995064 w 6128435"/>
              <a:gd name="connsiteY152" fmla="*/ 6540791 h 6858000"/>
              <a:gd name="connsiteX153" fmla="*/ 5996309 w 6128435"/>
              <a:gd name="connsiteY153" fmla="*/ 6543961 h 6858000"/>
              <a:gd name="connsiteX154" fmla="*/ 5996048 w 6128435"/>
              <a:gd name="connsiteY154" fmla="*/ 6555444 h 6858000"/>
              <a:gd name="connsiteX155" fmla="*/ 6002524 w 6128435"/>
              <a:gd name="connsiteY155" fmla="*/ 6560188 h 6858000"/>
              <a:gd name="connsiteX156" fmla="*/ 6006823 w 6128435"/>
              <a:gd name="connsiteY156" fmla="*/ 6578546 h 6858000"/>
              <a:gd name="connsiteX157" fmla="*/ 6004510 w 6128435"/>
              <a:gd name="connsiteY157" fmla="*/ 6599256 h 6858000"/>
              <a:gd name="connsiteX158" fmla="*/ 5986207 w 6128435"/>
              <a:gd name="connsiteY158" fmla="*/ 6695855 h 6858000"/>
              <a:gd name="connsiteX159" fmla="*/ 5979428 w 6128435"/>
              <a:gd name="connsiteY159" fmla="*/ 6754678 h 6858000"/>
              <a:gd name="connsiteX160" fmla="*/ 5983398 w 6128435"/>
              <a:gd name="connsiteY160" fmla="*/ 6778641 h 6858000"/>
              <a:gd name="connsiteX161" fmla="*/ 5984543 w 6128435"/>
              <a:gd name="connsiteY161" fmla="*/ 6811016 h 6858000"/>
              <a:gd name="connsiteX162" fmla="*/ 5981802 w 6128435"/>
              <a:gd name="connsiteY162" fmla="*/ 6838578 h 6858000"/>
              <a:gd name="connsiteX163" fmla="*/ 5979671 w 6128435"/>
              <a:gd name="connsiteY163" fmla="*/ 6858000 h 6858000"/>
              <a:gd name="connsiteX164" fmla="*/ 0 w 6128435"/>
              <a:gd name="connsiteY164" fmla="*/ 6858000 h 6858000"/>
              <a:gd name="connsiteX165" fmla="*/ 0 w 6128435"/>
              <a:gd name="connsiteY16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63491 w 6128435"/>
              <a:gd name="connsiteY27" fmla="*/ 1642938 h 6858000"/>
              <a:gd name="connsiteX28" fmla="*/ 5261314 w 6128435"/>
              <a:gd name="connsiteY28" fmla="*/ 1689177 h 6858000"/>
              <a:gd name="connsiteX29" fmla="*/ 5259788 w 6128435"/>
              <a:gd name="connsiteY29" fmla="*/ 1768516 h 6858000"/>
              <a:gd name="connsiteX30" fmla="*/ 5255696 w 6128435"/>
              <a:gd name="connsiteY30" fmla="*/ 1953770 h 6858000"/>
              <a:gd name="connsiteX31" fmla="*/ 5252592 w 6128435"/>
              <a:gd name="connsiteY31" fmla="*/ 2092210 h 6858000"/>
              <a:gd name="connsiteX32" fmla="*/ 5264303 w 6128435"/>
              <a:gd name="connsiteY32" fmla="*/ 2225157 h 6858000"/>
              <a:gd name="connsiteX33" fmla="*/ 5254949 w 6128435"/>
              <a:gd name="connsiteY33" fmla="*/ 2236160 h 6858000"/>
              <a:gd name="connsiteX34" fmla="*/ 5250104 w 6128435"/>
              <a:gd name="connsiteY34" fmla="*/ 2249166 h 6858000"/>
              <a:gd name="connsiteX35" fmla="*/ 5251214 w 6128435"/>
              <a:gd name="connsiteY35" fmla="*/ 2250944 h 6858000"/>
              <a:gd name="connsiteX36" fmla="*/ 5250644 w 6128435"/>
              <a:gd name="connsiteY36" fmla="*/ 2266619 h 6858000"/>
              <a:gd name="connsiteX37" fmla="*/ 5247111 w 6128435"/>
              <a:gd name="connsiteY37" fmla="*/ 2269679 h 6858000"/>
              <a:gd name="connsiteX38" fmla="*/ 5279312 w 6128435"/>
              <a:gd name="connsiteY38" fmla="*/ 2302757 h 6858000"/>
              <a:gd name="connsiteX39" fmla="*/ 5293877 w 6128435"/>
              <a:gd name="connsiteY39" fmla="*/ 2368649 h 6858000"/>
              <a:gd name="connsiteX40" fmla="*/ 5311338 w 6128435"/>
              <a:gd name="connsiteY40" fmla="*/ 2404034 h 6858000"/>
              <a:gd name="connsiteX41" fmla="*/ 5338366 w 6128435"/>
              <a:gd name="connsiteY41" fmla="*/ 2465052 h 6858000"/>
              <a:gd name="connsiteX42" fmla="*/ 5371263 w 6128435"/>
              <a:gd name="connsiteY42" fmla="*/ 2586413 h 6858000"/>
              <a:gd name="connsiteX43" fmla="*/ 5407503 w 6128435"/>
              <a:gd name="connsiteY43" fmla="*/ 2786290 h 6858000"/>
              <a:gd name="connsiteX44" fmla="*/ 5407356 w 6128435"/>
              <a:gd name="connsiteY44" fmla="*/ 2787545 h 6858000"/>
              <a:gd name="connsiteX45" fmla="*/ 5411130 w 6128435"/>
              <a:gd name="connsiteY45" fmla="*/ 2788640 h 6858000"/>
              <a:gd name="connsiteX46" fmla="*/ 5416439 w 6128435"/>
              <a:gd name="connsiteY46" fmla="*/ 2805666 h 6858000"/>
              <a:gd name="connsiteX47" fmla="*/ 5416589 w 6128435"/>
              <a:gd name="connsiteY47" fmla="*/ 2810822 h 6858000"/>
              <a:gd name="connsiteX48" fmla="*/ 5418542 w 6128435"/>
              <a:gd name="connsiteY48" fmla="*/ 2817745 h 6858000"/>
              <a:gd name="connsiteX49" fmla="*/ 5418847 w 6128435"/>
              <a:gd name="connsiteY49" fmla="*/ 2817825 h 6858000"/>
              <a:gd name="connsiteX50" fmla="*/ 5457023 w 6128435"/>
              <a:gd name="connsiteY50" fmla="*/ 2858292 h 6858000"/>
              <a:gd name="connsiteX51" fmla="*/ 5479298 w 6128435"/>
              <a:gd name="connsiteY51" fmla="*/ 2947791 h 6858000"/>
              <a:gd name="connsiteX52" fmla="*/ 5481770 w 6128435"/>
              <a:gd name="connsiteY52" fmla="*/ 2951352 h 6858000"/>
              <a:gd name="connsiteX53" fmla="*/ 5482045 w 6128435"/>
              <a:gd name="connsiteY53" fmla="*/ 2984371 h 6858000"/>
              <a:gd name="connsiteX54" fmla="*/ 5482415 w 6128435"/>
              <a:gd name="connsiteY54" fmla="*/ 3004079 h 6858000"/>
              <a:gd name="connsiteX55" fmla="*/ 5483865 w 6128435"/>
              <a:gd name="connsiteY55" fmla="*/ 3005467 h 6858000"/>
              <a:gd name="connsiteX56" fmla="*/ 5482236 w 6128435"/>
              <a:gd name="connsiteY56" fmla="*/ 3019791 h 6858000"/>
              <a:gd name="connsiteX57" fmla="*/ 5481505 w 6128435"/>
              <a:gd name="connsiteY57" fmla="*/ 3095286 h 6858000"/>
              <a:gd name="connsiteX58" fmla="*/ 5477595 w 6128435"/>
              <a:gd name="connsiteY58" fmla="*/ 3250534 h 6858000"/>
              <a:gd name="connsiteX59" fmla="*/ 5532836 w 6128435"/>
              <a:gd name="connsiteY59" fmla="*/ 3353840 h 6858000"/>
              <a:gd name="connsiteX60" fmla="*/ 5561229 w 6128435"/>
              <a:gd name="connsiteY60" fmla="*/ 3395784 h 6858000"/>
              <a:gd name="connsiteX61" fmla="*/ 5589758 w 6128435"/>
              <a:gd name="connsiteY61" fmla="*/ 3506453 h 6858000"/>
              <a:gd name="connsiteX62" fmla="*/ 5596144 w 6128435"/>
              <a:gd name="connsiteY62" fmla="*/ 3534624 h 6858000"/>
              <a:gd name="connsiteX63" fmla="*/ 5597750 w 6128435"/>
              <a:gd name="connsiteY63" fmla="*/ 3534129 h 6858000"/>
              <a:gd name="connsiteX64" fmla="*/ 5599700 w 6128435"/>
              <a:gd name="connsiteY64" fmla="*/ 3547221 h 6858000"/>
              <a:gd name="connsiteX65" fmla="*/ 5615031 w 6128435"/>
              <a:gd name="connsiteY65" fmla="*/ 3557482 h 6858000"/>
              <a:gd name="connsiteX66" fmla="*/ 5618377 w 6128435"/>
              <a:gd name="connsiteY66" fmla="*/ 3588431 h 6858000"/>
              <a:gd name="connsiteX67" fmla="*/ 5612155 w 6128435"/>
              <a:gd name="connsiteY67" fmla="*/ 3589869 h 6858000"/>
              <a:gd name="connsiteX68" fmla="*/ 5620843 w 6128435"/>
              <a:gd name="connsiteY68" fmla="*/ 3606745 h 6858000"/>
              <a:gd name="connsiteX69" fmla="*/ 5655472 w 6128435"/>
              <a:gd name="connsiteY69" fmla="*/ 3678877 h 6858000"/>
              <a:gd name="connsiteX70" fmla="*/ 5680448 w 6128435"/>
              <a:gd name="connsiteY70" fmla="*/ 3717760 h 6858000"/>
              <a:gd name="connsiteX71" fmla="*/ 5683015 w 6128435"/>
              <a:gd name="connsiteY71" fmla="*/ 3762025 h 6858000"/>
              <a:gd name="connsiteX72" fmla="*/ 5696643 w 6128435"/>
              <a:gd name="connsiteY72" fmla="*/ 3773888 h 6858000"/>
              <a:gd name="connsiteX73" fmla="*/ 5699203 w 6128435"/>
              <a:gd name="connsiteY73" fmla="*/ 3775823 h 6858000"/>
              <a:gd name="connsiteX74" fmla="*/ 5704824 w 6128435"/>
              <a:gd name="connsiteY74" fmla="*/ 3785966 h 6858000"/>
              <a:gd name="connsiteX75" fmla="*/ 5712204 w 6128435"/>
              <a:gd name="connsiteY75" fmla="*/ 3785830 h 6858000"/>
              <a:gd name="connsiteX76" fmla="*/ 5724816 w 6128435"/>
              <a:gd name="connsiteY76" fmla="*/ 3798949 h 6858000"/>
              <a:gd name="connsiteX77" fmla="*/ 5733539 w 6128435"/>
              <a:gd name="connsiteY77" fmla="*/ 3818457 h 6858000"/>
              <a:gd name="connsiteX78" fmla="*/ 5768491 w 6128435"/>
              <a:gd name="connsiteY78" fmla="*/ 3914399 h 6858000"/>
              <a:gd name="connsiteX79" fmla="*/ 5793123 w 6128435"/>
              <a:gd name="connsiteY79" fmla="*/ 3969952 h 6858000"/>
              <a:gd name="connsiteX80" fmla="*/ 5808321 w 6128435"/>
              <a:gd name="connsiteY80" fmla="*/ 3988153 h 6858000"/>
              <a:gd name="connsiteX81" fmla="*/ 5825621 w 6128435"/>
              <a:gd name="connsiteY81" fmla="*/ 4015525 h 6858000"/>
              <a:gd name="connsiteX82" fmla="*/ 5860672 w 6128435"/>
              <a:gd name="connsiteY82" fmla="*/ 4061579 h 6858000"/>
              <a:gd name="connsiteX83" fmla="*/ 5872173 w 6128435"/>
              <a:gd name="connsiteY83" fmla="*/ 4088497 h 6858000"/>
              <a:gd name="connsiteX84" fmla="*/ 5883705 w 6128435"/>
              <a:gd name="connsiteY84" fmla="*/ 4101899 h 6858000"/>
              <a:gd name="connsiteX85" fmla="*/ 5885314 w 6128435"/>
              <a:gd name="connsiteY85" fmla="*/ 4108387 h 6858000"/>
              <a:gd name="connsiteX86" fmla="*/ 5894095 w 6128435"/>
              <a:gd name="connsiteY86" fmla="*/ 4128857 h 6858000"/>
              <a:gd name="connsiteX87" fmla="*/ 5898339 w 6128435"/>
              <a:gd name="connsiteY87" fmla="*/ 4140800 h 6858000"/>
              <a:gd name="connsiteX88" fmla="*/ 5899734 w 6128435"/>
              <a:gd name="connsiteY88" fmla="*/ 4145632 h 6858000"/>
              <a:gd name="connsiteX89" fmla="*/ 5903513 w 6128435"/>
              <a:gd name="connsiteY89" fmla="*/ 4187661 h 6858000"/>
              <a:gd name="connsiteX90" fmla="*/ 5917114 w 6128435"/>
              <a:gd name="connsiteY90" fmla="*/ 4213096 h 6858000"/>
              <a:gd name="connsiteX91" fmla="*/ 5921153 w 6128435"/>
              <a:gd name="connsiteY91" fmla="*/ 4236222 h 6858000"/>
              <a:gd name="connsiteX92" fmla="*/ 5924233 w 6128435"/>
              <a:gd name="connsiteY92" fmla="*/ 4242060 h 6858000"/>
              <a:gd name="connsiteX93" fmla="*/ 5928910 w 6128435"/>
              <a:gd name="connsiteY93" fmla="*/ 4300973 h 6858000"/>
              <a:gd name="connsiteX94" fmla="*/ 5939320 w 6128435"/>
              <a:gd name="connsiteY94" fmla="*/ 4340435 h 6858000"/>
              <a:gd name="connsiteX95" fmla="*/ 5946705 w 6128435"/>
              <a:gd name="connsiteY95" fmla="*/ 4428051 h 6858000"/>
              <a:gd name="connsiteX96" fmla="*/ 5949261 w 6128435"/>
              <a:gd name="connsiteY96" fmla="*/ 4449185 h 6858000"/>
              <a:gd name="connsiteX97" fmla="*/ 5957504 w 6128435"/>
              <a:gd name="connsiteY97" fmla="*/ 4465911 h 6858000"/>
              <a:gd name="connsiteX98" fmla="*/ 5964689 w 6128435"/>
              <a:gd name="connsiteY98" fmla="*/ 4468532 h 6858000"/>
              <a:gd name="connsiteX99" fmla="*/ 5967062 w 6128435"/>
              <a:gd name="connsiteY99" fmla="*/ 4479923 h 6858000"/>
              <a:gd name="connsiteX100" fmla="*/ 5968960 w 6128435"/>
              <a:gd name="connsiteY100" fmla="*/ 4482655 h 6858000"/>
              <a:gd name="connsiteX101" fmla="*/ 5978567 w 6128435"/>
              <a:gd name="connsiteY101" fmla="*/ 4498605 h 6858000"/>
              <a:gd name="connsiteX102" fmla="*/ 5980106 w 6128435"/>
              <a:gd name="connsiteY102" fmla="*/ 4585087 h 6858000"/>
              <a:gd name="connsiteX103" fmla="*/ 5998138 w 6128435"/>
              <a:gd name="connsiteY103" fmla="*/ 4697518 h 6858000"/>
              <a:gd name="connsiteX104" fmla="*/ 6013516 w 6128435"/>
              <a:gd name="connsiteY104" fmla="*/ 4786619 h 6858000"/>
              <a:gd name="connsiteX105" fmla="*/ 6025404 w 6128435"/>
              <a:gd name="connsiteY105" fmla="*/ 4858148 h 6858000"/>
              <a:gd name="connsiteX106" fmla="*/ 6007749 w 6128435"/>
              <a:gd name="connsiteY106" fmla="*/ 4964715 h 6858000"/>
              <a:gd name="connsiteX107" fmla="*/ 6005269 w 6128435"/>
              <a:gd name="connsiteY107" fmla="*/ 5150567 h 6858000"/>
              <a:gd name="connsiteX108" fmla="*/ 6001127 w 6128435"/>
              <a:gd name="connsiteY108" fmla="*/ 5164609 h 6858000"/>
              <a:gd name="connsiteX109" fmla="*/ 5996647 w 6128435"/>
              <a:gd name="connsiteY109" fmla="*/ 5185640 h 6858000"/>
              <a:gd name="connsiteX110" fmla="*/ 5998514 w 6128435"/>
              <a:gd name="connsiteY110" fmla="*/ 5189673 h 6858000"/>
              <a:gd name="connsiteX111" fmla="*/ 5995970 w 6128435"/>
              <a:gd name="connsiteY111" fmla="*/ 5221547 h 6858000"/>
              <a:gd name="connsiteX112" fmla="*/ 5997218 w 6128435"/>
              <a:gd name="connsiteY112" fmla="*/ 5222031 h 6858000"/>
              <a:gd name="connsiteX113" fmla="*/ 6002116 w 6128435"/>
              <a:gd name="connsiteY113" fmla="*/ 5231223 h 6858000"/>
              <a:gd name="connsiteX114" fmla="*/ 6008541 w 6128435"/>
              <a:gd name="connsiteY114" fmla="*/ 5248680 h 6858000"/>
              <a:gd name="connsiteX115" fmla="*/ 6039260 w 6128435"/>
              <a:gd name="connsiteY115" fmla="*/ 5289518 h 6858000"/>
              <a:gd name="connsiteX116" fmla="*/ 6036748 w 6128435"/>
              <a:gd name="connsiteY116" fmla="*/ 5322752 h 6858000"/>
              <a:gd name="connsiteX117" fmla="*/ 6036943 w 6128435"/>
              <a:gd name="connsiteY117" fmla="*/ 5329480 h 6858000"/>
              <a:gd name="connsiteX118" fmla="*/ 6037236 w 6128435"/>
              <a:gd name="connsiteY118" fmla="*/ 5329634 h 6858000"/>
              <a:gd name="connsiteX119" fmla="*/ 6038019 w 6128435"/>
              <a:gd name="connsiteY119" fmla="*/ 5336764 h 6858000"/>
              <a:gd name="connsiteX120" fmla="*/ 6037298 w 6128435"/>
              <a:gd name="connsiteY120" fmla="*/ 5341753 h 6858000"/>
              <a:gd name="connsiteX121" fmla="*/ 6037677 w 6128435"/>
              <a:gd name="connsiteY121" fmla="*/ 5354807 h 6858000"/>
              <a:gd name="connsiteX122" fmla="*/ 6039728 w 6128435"/>
              <a:gd name="connsiteY122" fmla="*/ 5359416 h 6858000"/>
              <a:gd name="connsiteX123" fmla="*/ 6043311 w 6128435"/>
              <a:gd name="connsiteY123" fmla="*/ 5361407 h 6858000"/>
              <a:gd name="connsiteX124" fmla="*/ 6042954 w 6128435"/>
              <a:gd name="connsiteY124" fmla="*/ 5362576 h 6858000"/>
              <a:gd name="connsiteX125" fmla="*/ 6053435 w 6128435"/>
              <a:gd name="connsiteY125" fmla="*/ 5387547 h 6858000"/>
              <a:gd name="connsiteX126" fmla="*/ 6065933 w 6128435"/>
              <a:gd name="connsiteY126" fmla="*/ 5443002 h 6858000"/>
              <a:gd name="connsiteX127" fmla="*/ 6068640 w 6128435"/>
              <a:gd name="connsiteY127" fmla="*/ 5474503 h 6858000"/>
              <a:gd name="connsiteX128" fmla="*/ 6080922 w 6128435"/>
              <a:gd name="connsiteY128" fmla="*/ 5561070 h 6858000"/>
              <a:gd name="connsiteX129" fmla="*/ 6096949 w 6128435"/>
              <a:gd name="connsiteY129" fmla="*/ 5648179 h 6858000"/>
              <a:gd name="connsiteX130" fmla="*/ 6125703 w 6128435"/>
              <a:gd name="connsiteY130" fmla="*/ 5692894 h 6858000"/>
              <a:gd name="connsiteX131" fmla="*/ 6126670 w 6128435"/>
              <a:gd name="connsiteY131" fmla="*/ 5697882 h 6858000"/>
              <a:gd name="connsiteX132" fmla="*/ 6124061 w 6128435"/>
              <a:gd name="connsiteY132" fmla="*/ 5710294 h 6858000"/>
              <a:gd name="connsiteX133" fmla="*/ 6122213 w 6128435"/>
              <a:gd name="connsiteY133" fmla="*/ 5714762 h 6858000"/>
              <a:gd name="connsiteX134" fmla="*/ 6121353 w 6128435"/>
              <a:gd name="connsiteY134" fmla="*/ 5721725 h 6858000"/>
              <a:gd name="connsiteX135" fmla="*/ 6121607 w 6128435"/>
              <a:gd name="connsiteY135" fmla="*/ 5721959 h 6858000"/>
              <a:gd name="connsiteX136" fmla="*/ 6120262 w 6128435"/>
              <a:gd name="connsiteY136" fmla="*/ 5728358 h 6858000"/>
              <a:gd name="connsiteX137" fmla="*/ 6110194 w 6128435"/>
              <a:gd name="connsiteY137" fmla="*/ 5758853 h 6858000"/>
              <a:gd name="connsiteX138" fmla="*/ 6127519 w 6128435"/>
              <a:gd name="connsiteY138" fmla="*/ 5865775 h 6858000"/>
              <a:gd name="connsiteX139" fmla="*/ 6128435 w 6128435"/>
              <a:gd name="connsiteY139" fmla="*/ 5870164 h 6858000"/>
              <a:gd name="connsiteX140" fmla="*/ 6119217 w 6128435"/>
              <a:gd name="connsiteY140" fmla="*/ 5888542 h 6858000"/>
              <a:gd name="connsiteX141" fmla="*/ 6115966 w 6128435"/>
              <a:gd name="connsiteY141" fmla="*/ 5898387 h 6858000"/>
              <a:gd name="connsiteX142" fmla="*/ 6111924 w 6128435"/>
              <a:gd name="connsiteY142" fmla="*/ 5900444 h 6858000"/>
              <a:gd name="connsiteX143" fmla="*/ 6108716 w 6128435"/>
              <a:gd name="connsiteY143" fmla="*/ 5915345 h 6858000"/>
              <a:gd name="connsiteX144" fmla="*/ 6109524 w 6128435"/>
              <a:gd name="connsiteY144" fmla="*/ 5917328 h 6858000"/>
              <a:gd name="connsiteX145" fmla="*/ 6102493 w 6128435"/>
              <a:gd name="connsiteY145" fmla="*/ 5928602 h 6858000"/>
              <a:gd name="connsiteX146" fmla="*/ 6056863 w 6128435"/>
              <a:gd name="connsiteY146" fmla="*/ 6000643 h 6858000"/>
              <a:gd name="connsiteX147" fmla="*/ 6045436 w 6128435"/>
              <a:gd name="connsiteY147" fmla="*/ 6124480 h 6858000"/>
              <a:gd name="connsiteX148" fmla="*/ 6030489 w 6128435"/>
              <a:gd name="connsiteY148" fmla="*/ 6317666 h 6858000"/>
              <a:gd name="connsiteX149" fmla="*/ 6007492 w 6128435"/>
              <a:gd name="connsiteY149" fmla="*/ 6440818 h 6858000"/>
              <a:gd name="connsiteX150" fmla="*/ 6009467 w 6128435"/>
              <a:gd name="connsiteY150" fmla="*/ 6487076 h 6858000"/>
              <a:gd name="connsiteX151" fmla="*/ 5995064 w 6128435"/>
              <a:gd name="connsiteY151" fmla="*/ 6540791 h 6858000"/>
              <a:gd name="connsiteX152" fmla="*/ 5996309 w 6128435"/>
              <a:gd name="connsiteY152" fmla="*/ 6543961 h 6858000"/>
              <a:gd name="connsiteX153" fmla="*/ 5996048 w 6128435"/>
              <a:gd name="connsiteY153" fmla="*/ 6555444 h 6858000"/>
              <a:gd name="connsiteX154" fmla="*/ 6002524 w 6128435"/>
              <a:gd name="connsiteY154" fmla="*/ 6560188 h 6858000"/>
              <a:gd name="connsiteX155" fmla="*/ 6006823 w 6128435"/>
              <a:gd name="connsiteY155" fmla="*/ 6578546 h 6858000"/>
              <a:gd name="connsiteX156" fmla="*/ 6004510 w 6128435"/>
              <a:gd name="connsiteY156" fmla="*/ 6599256 h 6858000"/>
              <a:gd name="connsiteX157" fmla="*/ 5986207 w 6128435"/>
              <a:gd name="connsiteY157" fmla="*/ 6695855 h 6858000"/>
              <a:gd name="connsiteX158" fmla="*/ 5979428 w 6128435"/>
              <a:gd name="connsiteY158" fmla="*/ 6754678 h 6858000"/>
              <a:gd name="connsiteX159" fmla="*/ 5983398 w 6128435"/>
              <a:gd name="connsiteY159" fmla="*/ 6778641 h 6858000"/>
              <a:gd name="connsiteX160" fmla="*/ 5984543 w 6128435"/>
              <a:gd name="connsiteY160" fmla="*/ 6811016 h 6858000"/>
              <a:gd name="connsiteX161" fmla="*/ 5981802 w 6128435"/>
              <a:gd name="connsiteY161" fmla="*/ 6838578 h 6858000"/>
              <a:gd name="connsiteX162" fmla="*/ 5979671 w 6128435"/>
              <a:gd name="connsiteY162" fmla="*/ 6858000 h 6858000"/>
              <a:gd name="connsiteX163" fmla="*/ 0 w 6128435"/>
              <a:gd name="connsiteY163" fmla="*/ 6858000 h 6858000"/>
              <a:gd name="connsiteX164" fmla="*/ 0 w 6128435"/>
              <a:gd name="connsiteY16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63491 w 6128435"/>
              <a:gd name="connsiteY26" fmla="*/ 1642938 h 6858000"/>
              <a:gd name="connsiteX27" fmla="*/ 5261314 w 6128435"/>
              <a:gd name="connsiteY27" fmla="*/ 1689177 h 6858000"/>
              <a:gd name="connsiteX28" fmla="*/ 5259788 w 6128435"/>
              <a:gd name="connsiteY28" fmla="*/ 1768516 h 6858000"/>
              <a:gd name="connsiteX29" fmla="*/ 5255696 w 6128435"/>
              <a:gd name="connsiteY29" fmla="*/ 1953770 h 6858000"/>
              <a:gd name="connsiteX30" fmla="*/ 5252592 w 6128435"/>
              <a:gd name="connsiteY30" fmla="*/ 2092210 h 6858000"/>
              <a:gd name="connsiteX31" fmla="*/ 5264303 w 6128435"/>
              <a:gd name="connsiteY31" fmla="*/ 2225157 h 6858000"/>
              <a:gd name="connsiteX32" fmla="*/ 5254949 w 6128435"/>
              <a:gd name="connsiteY32" fmla="*/ 2236160 h 6858000"/>
              <a:gd name="connsiteX33" fmla="*/ 5250104 w 6128435"/>
              <a:gd name="connsiteY33" fmla="*/ 2249166 h 6858000"/>
              <a:gd name="connsiteX34" fmla="*/ 5251214 w 6128435"/>
              <a:gd name="connsiteY34" fmla="*/ 2250944 h 6858000"/>
              <a:gd name="connsiteX35" fmla="*/ 5250644 w 6128435"/>
              <a:gd name="connsiteY35" fmla="*/ 2266619 h 6858000"/>
              <a:gd name="connsiteX36" fmla="*/ 5247111 w 6128435"/>
              <a:gd name="connsiteY36" fmla="*/ 2269679 h 6858000"/>
              <a:gd name="connsiteX37" fmla="*/ 5279312 w 6128435"/>
              <a:gd name="connsiteY37" fmla="*/ 2302757 h 6858000"/>
              <a:gd name="connsiteX38" fmla="*/ 5293877 w 6128435"/>
              <a:gd name="connsiteY38" fmla="*/ 2368649 h 6858000"/>
              <a:gd name="connsiteX39" fmla="*/ 5311338 w 6128435"/>
              <a:gd name="connsiteY39" fmla="*/ 2404034 h 6858000"/>
              <a:gd name="connsiteX40" fmla="*/ 5338366 w 6128435"/>
              <a:gd name="connsiteY40" fmla="*/ 2465052 h 6858000"/>
              <a:gd name="connsiteX41" fmla="*/ 5371263 w 6128435"/>
              <a:gd name="connsiteY41" fmla="*/ 2586413 h 6858000"/>
              <a:gd name="connsiteX42" fmla="*/ 5407503 w 6128435"/>
              <a:gd name="connsiteY42" fmla="*/ 2786290 h 6858000"/>
              <a:gd name="connsiteX43" fmla="*/ 5407356 w 6128435"/>
              <a:gd name="connsiteY43" fmla="*/ 2787545 h 6858000"/>
              <a:gd name="connsiteX44" fmla="*/ 5411130 w 6128435"/>
              <a:gd name="connsiteY44" fmla="*/ 2788640 h 6858000"/>
              <a:gd name="connsiteX45" fmla="*/ 5416439 w 6128435"/>
              <a:gd name="connsiteY45" fmla="*/ 2805666 h 6858000"/>
              <a:gd name="connsiteX46" fmla="*/ 5416589 w 6128435"/>
              <a:gd name="connsiteY46" fmla="*/ 2810822 h 6858000"/>
              <a:gd name="connsiteX47" fmla="*/ 5418542 w 6128435"/>
              <a:gd name="connsiteY47" fmla="*/ 2817745 h 6858000"/>
              <a:gd name="connsiteX48" fmla="*/ 5418847 w 6128435"/>
              <a:gd name="connsiteY48" fmla="*/ 2817825 h 6858000"/>
              <a:gd name="connsiteX49" fmla="*/ 5457023 w 6128435"/>
              <a:gd name="connsiteY49" fmla="*/ 2858292 h 6858000"/>
              <a:gd name="connsiteX50" fmla="*/ 5479298 w 6128435"/>
              <a:gd name="connsiteY50" fmla="*/ 2947791 h 6858000"/>
              <a:gd name="connsiteX51" fmla="*/ 5481770 w 6128435"/>
              <a:gd name="connsiteY51" fmla="*/ 2951352 h 6858000"/>
              <a:gd name="connsiteX52" fmla="*/ 5482045 w 6128435"/>
              <a:gd name="connsiteY52" fmla="*/ 2984371 h 6858000"/>
              <a:gd name="connsiteX53" fmla="*/ 5482415 w 6128435"/>
              <a:gd name="connsiteY53" fmla="*/ 3004079 h 6858000"/>
              <a:gd name="connsiteX54" fmla="*/ 5483865 w 6128435"/>
              <a:gd name="connsiteY54" fmla="*/ 3005467 h 6858000"/>
              <a:gd name="connsiteX55" fmla="*/ 5482236 w 6128435"/>
              <a:gd name="connsiteY55" fmla="*/ 3019791 h 6858000"/>
              <a:gd name="connsiteX56" fmla="*/ 5481505 w 6128435"/>
              <a:gd name="connsiteY56" fmla="*/ 3095286 h 6858000"/>
              <a:gd name="connsiteX57" fmla="*/ 5477595 w 6128435"/>
              <a:gd name="connsiteY57" fmla="*/ 3250534 h 6858000"/>
              <a:gd name="connsiteX58" fmla="*/ 5532836 w 6128435"/>
              <a:gd name="connsiteY58" fmla="*/ 3353840 h 6858000"/>
              <a:gd name="connsiteX59" fmla="*/ 5561229 w 6128435"/>
              <a:gd name="connsiteY59" fmla="*/ 3395784 h 6858000"/>
              <a:gd name="connsiteX60" fmla="*/ 5589758 w 6128435"/>
              <a:gd name="connsiteY60" fmla="*/ 3506453 h 6858000"/>
              <a:gd name="connsiteX61" fmla="*/ 5596144 w 6128435"/>
              <a:gd name="connsiteY61" fmla="*/ 3534624 h 6858000"/>
              <a:gd name="connsiteX62" fmla="*/ 5597750 w 6128435"/>
              <a:gd name="connsiteY62" fmla="*/ 3534129 h 6858000"/>
              <a:gd name="connsiteX63" fmla="*/ 5599700 w 6128435"/>
              <a:gd name="connsiteY63" fmla="*/ 3547221 h 6858000"/>
              <a:gd name="connsiteX64" fmla="*/ 5615031 w 6128435"/>
              <a:gd name="connsiteY64" fmla="*/ 3557482 h 6858000"/>
              <a:gd name="connsiteX65" fmla="*/ 5618377 w 6128435"/>
              <a:gd name="connsiteY65" fmla="*/ 3588431 h 6858000"/>
              <a:gd name="connsiteX66" fmla="*/ 5612155 w 6128435"/>
              <a:gd name="connsiteY66" fmla="*/ 3589869 h 6858000"/>
              <a:gd name="connsiteX67" fmla="*/ 5620843 w 6128435"/>
              <a:gd name="connsiteY67" fmla="*/ 3606745 h 6858000"/>
              <a:gd name="connsiteX68" fmla="*/ 5655472 w 6128435"/>
              <a:gd name="connsiteY68" fmla="*/ 3678877 h 6858000"/>
              <a:gd name="connsiteX69" fmla="*/ 5680448 w 6128435"/>
              <a:gd name="connsiteY69" fmla="*/ 3717760 h 6858000"/>
              <a:gd name="connsiteX70" fmla="*/ 5683015 w 6128435"/>
              <a:gd name="connsiteY70" fmla="*/ 3762025 h 6858000"/>
              <a:gd name="connsiteX71" fmla="*/ 5696643 w 6128435"/>
              <a:gd name="connsiteY71" fmla="*/ 3773888 h 6858000"/>
              <a:gd name="connsiteX72" fmla="*/ 5699203 w 6128435"/>
              <a:gd name="connsiteY72" fmla="*/ 3775823 h 6858000"/>
              <a:gd name="connsiteX73" fmla="*/ 5704824 w 6128435"/>
              <a:gd name="connsiteY73" fmla="*/ 3785966 h 6858000"/>
              <a:gd name="connsiteX74" fmla="*/ 5712204 w 6128435"/>
              <a:gd name="connsiteY74" fmla="*/ 3785830 h 6858000"/>
              <a:gd name="connsiteX75" fmla="*/ 5724816 w 6128435"/>
              <a:gd name="connsiteY75" fmla="*/ 3798949 h 6858000"/>
              <a:gd name="connsiteX76" fmla="*/ 5733539 w 6128435"/>
              <a:gd name="connsiteY76" fmla="*/ 3818457 h 6858000"/>
              <a:gd name="connsiteX77" fmla="*/ 5768491 w 6128435"/>
              <a:gd name="connsiteY77" fmla="*/ 3914399 h 6858000"/>
              <a:gd name="connsiteX78" fmla="*/ 5793123 w 6128435"/>
              <a:gd name="connsiteY78" fmla="*/ 3969952 h 6858000"/>
              <a:gd name="connsiteX79" fmla="*/ 5808321 w 6128435"/>
              <a:gd name="connsiteY79" fmla="*/ 3988153 h 6858000"/>
              <a:gd name="connsiteX80" fmla="*/ 5825621 w 6128435"/>
              <a:gd name="connsiteY80" fmla="*/ 4015525 h 6858000"/>
              <a:gd name="connsiteX81" fmla="*/ 5860672 w 6128435"/>
              <a:gd name="connsiteY81" fmla="*/ 4061579 h 6858000"/>
              <a:gd name="connsiteX82" fmla="*/ 5872173 w 6128435"/>
              <a:gd name="connsiteY82" fmla="*/ 4088497 h 6858000"/>
              <a:gd name="connsiteX83" fmla="*/ 5883705 w 6128435"/>
              <a:gd name="connsiteY83" fmla="*/ 4101899 h 6858000"/>
              <a:gd name="connsiteX84" fmla="*/ 5885314 w 6128435"/>
              <a:gd name="connsiteY84" fmla="*/ 4108387 h 6858000"/>
              <a:gd name="connsiteX85" fmla="*/ 5894095 w 6128435"/>
              <a:gd name="connsiteY85" fmla="*/ 4128857 h 6858000"/>
              <a:gd name="connsiteX86" fmla="*/ 5898339 w 6128435"/>
              <a:gd name="connsiteY86" fmla="*/ 4140800 h 6858000"/>
              <a:gd name="connsiteX87" fmla="*/ 5899734 w 6128435"/>
              <a:gd name="connsiteY87" fmla="*/ 4145632 h 6858000"/>
              <a:gd name="connsiteX88" fmla="*/ 5903513 w 6128435"/>
              <a:gd name="connsiteY88" fmla="*/ 4187661 h 6858000"/>
              <a:gd name="connsiteX89" fmla="*/ 5917114 w 6128435"/>
              <a:gd name="connsiteY89" fmla="*/ 4213096 h 6858000"/>
              <a:gd name="connsiteX90" fmla="*/ 5921153 w 6128435"/>
              <a:gd name="connsiteY90" fmla="*/ 4236222 h 6858000"/>
              <a:gd name="connsiteX91" fmla="*/ 5924233 w 6128435"/>
              <a:gd name="connsiteY91" fmla="*/ 4242060 h 6858000"/>
              <a:gd name="connsiteX92" fmla="*/ 5928910 w 6128435"/>
              <a:gd name="connsiteY92" fmla="*/ 4300973 h 6858000"/>
              <a:gd name="connsiteX93" fmla="*/ 5939320 w 6128435"/>
              <a:gd name="connsiteY93" fmla="*/ 4340435 h 6858000"/>
              <a:gd name="connsiteX94" fmla="*/ 5946705 w 6128435"/>
              <a:gd name="connsiteY94" fmla="*/ 4428051 h 6858000"/>
              <a:gd name="connsiteX95" fmla="*/ 5949261 w 6128435"/>
              <a:gd name="connsiteY95" fmla="*/ 4449185 h 6858000"/>
              <a:gd name="connsiteX96" fmla="*/ 5957504 w 6128435"/>
              <a:gd name="connsiteY96" fmla="*/ 4465911 h 6858000"/>
              <a:gd name="connsiteX97" fmla="*/ 5964689 w 6128435"/>
              <a:gd name="connsiteY97" fmla="*/ 4468532 h 6858000"/>
              <a:gd name="connsiteX98" fmla="*/ 5967062 w 6128435"/>
              <a:gd name="connsiteY98" fmla="*/ 4479923 h 6858000"/>
              <a:gd name="connsiteX99" fmla="*/ 5968960 w 6128435"/>
              <a:gd name="connsiteY99" fmla="*/ 4482655 h 6858000"/>
              <a:gd name="connsiteX100" fmla="*/ 5978567 w 6128435"/>
              <a:gd name="connsiteY100" fmla="*/ 4498605 h 6858000"/>
              <a:gd name="connsiteX101" fmla="*/ 5980106 w 6128435"/>
              <a:gd name="connsiteY101" fmla="*/ 4585087 h 6858000"/>
              <a:gd name="connsiteX102" fmla="*/ 5998138 w 6128435"/>
              <a:gd name="connsiteY102" fmla="*/ 4697518 h 6858000"/>
              <a:gd name="connsiteX103" fmla="*/ 6013516 w 6128435"/>
              <a:gd name="connsiteY103" fmla="*/ 4786619 h 6858000"/>
              <a:gd name="connsiteX104" fmla="*/ 6025404 w 6128435"/>
              <a:gd name="connsiteY104" fmla="*/ 4858148 h 6858000"/>
              <a:gd name="connsiteX105" fmla="*/ 6007749 w 6128435"/>
              <a:gd name="connsiteY105" fmla="*/ 4964715 h 6858000"/>
              <a:gd name="connsiteX106" fmla="*/ 6005269 w 6128435"/>
              <a:gd name="connsiteY106" fmla="*/ 5150567 h 6858000"/>
              <a:gd name="connsiteX107" fmla="*/ 6001127 w 6128435"/>
              <a:gd name="connsiteY107" fmla="*/ 5164609 h 6858000"/>
              <a:gd name="connsiteX108" fmla="*/ 5996647 w 6128435"/>
              <a:gd name="connsiteY108" fmla="*/ 5185640 h 6858000"/>
              <a:gd name="connsiteX109" fmla="*/ 5998514 w 6128435"/>
              <a:gd name="connsiteY109" fmla="*/ 5189673 h 6858000"/>
              <a:gd name="connsiteX110" fmla="*/ 5995970 w 6128435"/>
              <a:gd name="connsiteY110" fmla="*/ 5221547 h 6858000"/>
              <a:gd name="connsiteX111" fmla="*/ 5997218 w 6128435"/>
              <a:gd name="connsiteY111" fmla="*/ 5222031 h 6858000"/>
              <a:gd name="connsiteX112" fmla="*/ 6002116 w 6128435"/>
              <a:gd name="connsiteY112" fmla="*/ 5231223 h 6858000"/>
              <a:gd name="connsiteX113" fmla="*/ 6008541 w 6128435"/>
              <a:gd name="connsiteY113" fmla="*/ 5248680 h 6858000"/>
              <a:gd name="connsiteX114" fmla="*/ 6039260 w 6128435"/>
              <a:gd name="connsiteY114" fmla="*/ 5289518 h 6858000"/>
              <a:gd name="connsiteX115" fmla="*/ 6036748 w 6128435"/>
              <a:gd name="connsiteY115" fmla="*/ 5322752 h 6858000"/>
              <a:gd name="connsiteX116" fmla="*/ 6036943 w 6128435"/>
              <a:gd name="connsiteY116" fmla="*/ 5329480 h 6858000"/>
              <a:gd name="connsiteX117" fmla="*/ 6037236 w 6128435"/>
              <a:gd name="connsiteY117" fmla="*/ 5329634 h 6858000"/>
              <a:gd name="connsiteX118" fmla="*/ 6038019 w 6128435"/>
              <a:gd name="connsiteY118" fmla="*/ 5336764 h 6858000"/>
              <a:gd name="connsiteX119" fmla="*/ 6037298 w 6128435"/>
              <a:gd name="connsiteY119" fmla="*/ 5341753 h 6858000"/>
              <a:gd name="connsiteX120" fmla="*/ 6037677 w 6128435"/>
              <a:gd name="connsiteY120" fmla="*/ 5354807 h 6858000"/>
              <a:gd name="connsiteX121" fmla="*/ 6039728 w 6128435"/>
              <a:gd name="connsiteY121" fmla="*/ 5359416 h 6858000"/>
              <a:gd name="connsiteX122" fmla="*/ 6043311 w 6128435"/>
              <a:gd name="connsiteY122" fmla="*/ 5361407 h 6858000"/>
              <a:gd name="connsiteX123" fmla="*/ 6042954 w 6128435"/>
              <a:gd name="connsiteY123" fmla="*/ 5362576 h 6858000"/>
              <a:gd name="connsiteX124" fmla="*/ 6053435 w 6128435"/>
              <a:gd name="connsiteY124" fmla="*/ 5387547 h 6858000"/>
              <a:gd name="connsiteX125" fmla="*/ 6065933 w 6128435"/>
              <a:gd name="connsiteY125" fmla="*/ 5443002 h 6858000"/>
              <a:gd name="connsiteX126" fmla="*/ 6068640 w 6128435"/>
              <a:gd name="connsiteY126" fmla="*/ 5474503 h 6858000"/>
              <a:gd name="connsiteX127" fmla="*/ 6080922 w 6128435"/>
              <a:gd name="connsiteY127" fmla="*/ 5561070 h 6858000"/>
              <a:gd name="connsiteX128" fmla="*/ 6096949 w 6128435"/>
              <a:gd name="connsiteY128" fmla="*/ 5648179 h 6858000"/>
              <a:gd name="connsiteX129" fmla="*/ 6125703 w 6128435"/>
              <a:gd name="connsiteY129" fmla="*/ 5692894 h 6858000"/>
              <a:gd name="connsiteX130" fmla="*/ 6126670 w 6128435"/>
              <a:gd name="connsiteY130" fmla="*/ 5697882 h 6858000"/>
              <a:gd name="connsiteX131" fmla="*/ 6124061 w 6128435"/>
              <a:gd name="connsiteY131" fmla="*/ 5710294 h 6858000"/>
              <a:gd name="connsiteX132" fmla="*/ 6122213 w 6128435"/>
              <a:gd name="connsiteY132" fmla="*/ 5714762 h 6858000"/>
              <a:gd name="connsiteX133" fmla="*/ 6121353 w 6128435"/>
              <a:gd name="connsiteY133" fmla="*/ 5721725 h 6858000"/>
              <a:gd name="connsiteX134" fmla="*/ 6121607 w 6128435"/>
              <a:gd name="connsiteY134" fmla="*/ 5721959 h 6858000"/>
              <a:gd name="connsiteX135" fmla="*/ 6120262 w 6128435"/>
              <a:gd name="connsiteY135" fmla="*/ 5728358 h 6858000"/>
              <a:gd name="connsiteX136" fmla="*/ 6110194 w 6128435"/>
              <a:gd name="connsiteY136" fmla="*/ 5758853 h 6858000"/>
              <a:gd name="connsiteX137" fmla="*/ 6127519 w 6128435"/>
              <a:gd name="connsiteY137" fmla="*/ 5865775 h 6858000"/>
              <a:gd name="connsiteX138" fmla="*/ 6128435 w 6128435"/>
              <a:gd name="connsiteY138" fmla="*/ 5870164 h 6858000"/>
              <a:gd name="connsiteX139" fmla="*/ 6119217 w 6128435"/>
              <a:gd name="connsiteY139" fmla="*/ 5888542 h 6858000"/>
              <a:gd name="connsiteX140" fmla="*/ 6115966 w 6128435"/>
              <a:gd name="connsiteY140" fmla="*/ 5898387 h 6858000"/>
              <a:gd name="connsiteX141" fmla="*/ 6111924 w 6128435"/>
              <a:gd name="connsiteY141" fmla="*/ 5900444 h 6858000"/>
              <a:gd name="connsiteX142" fmla="*/ 6108716 w 6128435"/>
              <a:gd name="connsiteY142" fmla="*/ 5915345 h 6858000"/>
              <a:gd name="connsiteX143" fmla="*/ 6109524 w 6128435"/>
              <a:gd name="connsiteY143" fmla="*/ 5917328 h 6858000"/>
              <a:gd name="connsiteX144" fmla="*/ 6102493 w 6128435"/>
              <a:gd name="connsiteY144" fmla="*/ 5928602 h 6858000"/>
              <a:gd name="connsiteX145" fmla="*/ 6056863 w 6128435"/>
              <a:gd name="connsiteY145" fmla="*/ 6000643 h 6858000"/>
              <a:gd name="connsiteX146" fmla="*/ 6045436 w 6128435"/>
              <a:gd name="connsiteY146" fmla="*/ 6124480 h 6858000"/>
              <a:gd name="connsiteX147" fmla="*/ 6030489 w 6128435"/>
              <a:gd name="connsiteY147" fmla="*/ 6317666 h 6858000"/>
              <a:gd name="connsiteX148" fmla="*/ 6007492 w 6128435"/>
              <a:gd name="connsiteY148" fmla="*/ 6440818 h 6858000"/>
              <a:gd name="connsiteX149" fmla="*/ 6009467 w 6128435"/>
              <a:gd name="connsiteY149" fmla="*/ 6487076 h 6858000"/>
              <a:gd name="connsiteX150" fmla="*/ 5995064 w 6128435"/>
              <a:gd name="connsiteY150" fmla="*/ 6540791 h 6858000"/>
              <a:gd name="connsiteX151" fmla="*/ 5996309 w 6128435"/>
              <a:gd name="connsiteY151" fmla="*/ 6543961 h 6858000"/>
              <a:gd name="connsiteX152" fmla="*/ 5996048 w 6128435"/>
              <a:gd name="connsiteY152" fmla="*/ 6555444 h 6858000"/>
              <a:gd name="connsiteX153" fmla="*/ 6002524 w 6128435"/>
              <a:gd name="connsiteY153" fmla="*/ 6560188 h 6858000"/>
              <a:gd name="connsiteX154" fmla="*/ 6006823 w 6128435"/>
              <a:gd name="connsiteY154" fmla="*/ 6578546 h 6858000"/>
              <a:gd name="connsiteX155" fmla="*/ 6004510 w 6128435"/>
              <a:gd name="connsiteY155" fmla="*/ 6599256 h 6858000"/>
              <a:gd name="connsiteX156" fmla="*/ 5986207 w 6128435"/>
              <a:gd name="connsiteY156" fmla="*/ 6695855 h 6858000"/>
              <a:gd name="connsiteX157" fmla="*/ 5979428 w 6128435"/>
              <a:gd name="connsiteY157" fmla="*/ 6754678 h 6858000"/>
              <a:gd name="connsiteX158" fmla="*/ 5983398 w 6128435"/>
              <a:gd name="connsiteY158" fmla="*/ 6778641 h 6858000"/>
              <a:gd name="connsiteX159" fmla="*/ 5984543 w 6128435"/>
              <a:gd name="connsiteY159" fmla="*/ 6811016 h 6858000"/>
              <a:gd name="connsiteX160" fmla="*/ 5981802 w 6128435"/>
              <a:gd name="connsiteY160" fmla="*/ 6838578 h 6858000"/>
              <a:gd name="connsiteX161" fmla="*/ 5979671 w 6128435"/>
              <a:gd name="connsiteY161" fmla="*/ 6858000 h 6858000"/>
              <a:gd name="connsiteX162" fmla="*/ 0 w 6128435"/>
              <a:gd name="connsiteY162" fmla="*/ 6858000 h 6858000"/>
              <a:gd name="connsiteX163" fmla="*/ 0 w 6128435"/>
              <a:gd name="connsiteY16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79312 w 6128435"/>
              <a:gd name="connsiteY35" fmla="*/ 2302757 h 6858000"/>
              <a:gd name="connsiteX36" fmla="*/ 5293877 w 6128435"/>
              <a:gd name="connsiteY36" fmla="*/ 2368649 h 6858000"/>
              <a:gd name="connsiteX37" fmla="*/ 5311338 w 6128435"/>
              <a:gd name="connsiteY37" fmla="*/ 2404034 h 6858000"/>
              <a:gd name="connsiteX38" fmla="*/ 5338366 w 6128435"/>
              <a:gd name="connsiteY38" fmla="*/ 2465052 h 6858000"/>
              <a:gd name="connsiteX39" fmla="*/ 5371263 w 6128435"/>
              <a:gd name="connsiteY39" fmla="*/ 2586413 h 6858000"/>
              <a:gd name="connsiteX40" fmla="*/ 5407503 w 6128435"/>
              <a:gd name="connsiteY40" fmla="*/ 2786290 h 6858000"/>
              <a:gd name="connsiteX41" fmla="*/ 5407356 w 6128435"/>
              <a:gd name="connsiteY41" fmla="*/ 2787545 h 6858000"/>
              <a:gd name="connsiteX42" fmla="*/ 5411130 w 6128435"/>
              <a:gd name="connsiteY42" fmla="*/ 2788640 h 6858000"/>
              <a:gd name="connsiteX43" fmla="*/ 5416439 w 6128435"/>
              <a:gd name="connsiteY43" fmla="*/ 2805666 h 6858000"/>
              <a:gd name="connsiteX44" fmla="*/ 5416589 w 6128435"/>
              <a:gd name="connsiteY44" fmla="*/ 2810822 h 6858000"/>
              <a:gd name="connsiteX45" fmla="*/ 5418542 w 6128435"/>
              <a:gd name="connsiteY45" fmla="*/ 2817745 h 6858000"/>
              <a:gd name="connsiteX46" fmla="*/ 5418847 w 6128435"/>
              <a:gd name="connsiteY46" fmla="*/ 2817825 h 6858000"/>
              <a:gd name="connsiteX47" fmla="*/ 5457023 w 6128435"/>
              <a:gd name="connsiteY47" fmla="*/ 2858292 h 6858000"/>
              <a:gd name="connsiteX48" fmla="*/ 5479298 w 6128435"/>
              <a:gd name="connsiteY48" fmla="*/ 2947791 h 6858000"/>
              <a:gd name="connsiteX49" fmla="*/ 5481770 w 6128435"/>
              <a:gd name="connsiteY49" fmla="*/ 2951352 h 6858000"/>
              <a:gd name="connsiteX50" fmla="*/ 5482045 w 6128435"/>
              <a:gd name="connsiteY50" fmla="*/ 2984371 h 6858000"/>
              <a:gd name="connsiteX51" fmla="*/ 5482415 w 6128435"/>
              <a:gd name="connsiteY51" fmla="*/ 3004079 h 6858000"/>
              <a:gd name="connsiteX52" fmla="*/ 5483865 w 6128435"/>
              <a:gd name="connsiteY52" fmla="*/ 3005467 h 6858000"/>
              <a:gd name="connsiteX53" fmla="*/ 5482236 w 6128435"/>
              <a:gd name="connsiteY53" fmla="*/ 3019791 h 6858000"/>
              <a:gd name="connsiteX54" fmla="*/ 5481505 w 6128435"/>
              <a:gd name="connsiteY54" fmla="*/ 3095286 h 6858000"/>
              <a:gd name="connsiteX55" fmla="*/ 5477595 w 6128435"/>
              <a:gd name="connsiteY55" fmla="*/ 3250534 h 6858000"/>
              <a:gd name="connsiteX56" fmla="*/ 5532836 w 6128435"/>
              <a:gd name="connsiteY56" fmla="*/ 3353840 h 6858000"/>
              <a:gd name="connsiteX57" fmla="*/ 5561229 w 6128435"/>
              <a:gd name="connsiteY57" fmla="*/ 3395784 h 6858000"/>
              <a:gd name="connsiteX58" fmla="*/ 5589758 w 6128435"/>
              <a:gd name="connsiteY58" fmla="*/ 3506453 h 6858000"/>
              <a:gd name="connsiteX59" fmla="*/ 5596144 w 6128435"/>
              <a:gd name="connsiteY59" fmla="*/ 3534624 h 6858000"/>
              <a:gd name="connsiteX60" fmla="*/ 5597750 w 6128435"/>
              <a:gd name="connsiteY60" fmla="*/ 3534129 h 6858000"/>
              <a:gd name="connsiteX61" fmla="*/ 5599700 w 6128435"/>
              <a:gd name="connsiteY61" fmla="*/ 3547221 h 6858000"/>
              <a:gd name="connsiteX62" fmla="*/ 5615031 w 6128435"/>
              <a:gd name="connsiteY62" fmla="*/ 3557482 h 6858000"/>
              <a:gd name="connsiteX63" fmla="*/ 5618377 w 6128435"/>
              <a:gd name="connsiteY63" fmla="*/ 3588431 h 6858000"/>
              <a:gd name="connsiteX64" fmla="*/ 5612155 w 6128435"/>
              <a:gd name="connsiteY64" fmla="*/ 3589869 h 6858000"/>
              <a:gd name="connsiteX65" fmla="*/ 5620843 w 6128435"/>
              <a:gd name="connsiteY65" fmla="*/ 3606745 h 6858000"/>
              <a:gd name="connsiteX66" fmla="*/ 5655472 w 6128435"/>
              <a:gd name="connsiteY66" fmla="*/ 3678877 h 6858000"/>
              <a:gd name="connsiteX67" fmla="*/ 5680448 w 6128435"/>
              <a:gd name="connsiteY67" fmla="*/ 3717760 h 6858000"/>
              <a:gd name="connsiteX68" fmla="*/ 5683015 w 6128435"/>
              <a:gd name="connsiteY68" fmla="*/ 3762025 h 6858000"/>
              <a:gd name="connsiteX69" fmla="*/ 5696643 w 6128435"/>
              <a:gd name="connsiteY69" fmla="*/ 3773888 h 6858000"/>
              <a:gd name="connsiteX70" fmla="*/ 5699203 w 6128435"/>
              <a:gd name="connsiteY70" fmla="*/ 3775823 h 6858000"/>
              <a:gd name="connsiteX71" fmla="*/ 5704824 w 6128435"/>
              <a:gd name="connsiteY71" fmla="*/ 3785966 h 6858000"/>
              <a:gd name="connsiteX72" fmla="*/ 5712204 w 6128435"/>
              <a:gd name="connsiteY72" fmla="*/ 3785830 h 6858000"/>
              <a:gd name="connsiteX73" fmla="*/ 5724816 w 6128435"/>
              <a:gd name="connsiteY73" fmla="*/ 3798949 h 6858000"/>
              <a:gd name="connsiteX74" fmla="*/ 5733539 w 6128435"/>
              <a:gd name="connsiteY74" fmla="*/ 3818457 h 6858000"/>
              <a:gd name="connsiteX75" fmla="*/ 5768491 w 6128435"/>
              <a:gd name="connsiteY75" fmla="*/ 3914399 h 6858000"/>
              <a:gd name="connsiteX76" fmla="*/ 5793123 w 6128435"/>
              <a:gd name="connsiteY76" fmla="*/ 3969952 h 6858000"/>
              <a:gd name="connsiteX77" fmla="*/ 5808321 w 6128435"/>
              <a:gd name="connsiteY77" fmla="*/ 3988153 h 6858000"/>
              <a:gd name="connsiteX78" fmla="*/ 5825621 w 6128435"/>
              <a:gd name="connsiteY78" fmla="*/ 4015525 h 6858000"/>
              <a:gd name="connsiteX79" fmla="*/ 5860672 w 6128435"/>
              <a:gd name="connsiteY79" fmla="*/ 4061579 h 6858000"/>
              <a:gd name="connsiteX80" fmla="*/ 5872173 w 6128435"/>
              <a:gd name="connsiteY80" fmla="*/ 4088497 h 6858000"/>
              <a:gd name="connsiteX81" fmla="*/ 5883705 w 6128435"/>
              <a:gd name="connsiteY81" fmla="*/ 4101899 h 6858000"/>
              <a:gd name="connsiteX82" fmla="*/ 5885314 w 6128435"/>
              <a:gd name="connsiteY82" fmla="*/ 4108387 h 6858000"/>
              <a:gd name="connsiteX83" fmla="*/ 5894095 w 6128435"/>
              <a:gd name="connsiteY83" fmla="*/ 4128857 h 6858000"/>
              <a:gd name="connsiteX84" fmla="*/ 5898339 w 6128435"/>
              <a:gd name="connsiteY84" fmla="*/ 4140800 h 6858000"/>
              <a:gd name="connsiteX85" fmla="*/ 5899734 w 6128435"/>
              <a:gd name="connsiteY85" fmla="*/ 4145632 h 6858000"/>
              <a:gd name="connsiteX86" fmla="*/ 5903513 w 6128435"/>
              <a:gd name="connsiteY86" fmla="*/ 4187661 h 6858000"/>
              <a:gd name="connsiteX87" fmla="*/ 5917114 w 6128435"/>
              <a:gd name="connsiteY87" fmla="*/ 4213096 h 6858000"/>
              <a:gd name="connsiteX88" fmla="*/ 5921153 w 6128435"/>
              <a:gd name="connsiteY88" fmla="*/ 4236222 h 6858000"/>
              <a:gd name="connsiteX89" fmla="*/ 5924233 w 6128435"/>
              <a:gd name="connsiteY89" fmla="*/ 4242060 h 6858000"/>
              <a:gd name="connsiteX90" fmla="*/ 5928910 w 6128435"/>
              <a:gd name="connsiteY90" fmla="*/ 4300973 h 6858000"/>
              <a:gd name="connsiteX91" fmla="*/ 5939320 w 6128435"/>
              <a:gd name="connsiteY91" fmla="*/ 4340435 h 6858000"/>
              <a:gd name="connsiteX92" fmla="*/ 5946705 w 6128435"/>
              <a:gd name="connsiteY92" fmla="*/ 4428051 h 6858000"/>
              <a:gd name="connsiteX93" fmla="*/ 5949261 w 6128435"/>
              <a:gd name="connsiteY93" fmla="*/ 4449185 h 6858000"/>
              <a:gd name="connsiteX94" fmla="*/ 5957504 w 6128435"/>
              <a:gd name="connsiteY94" fmla="*/ 4465911 h 6858000"/>
              <a:gd name="connsiteX95" fmla="*/ 5964689 w 6128435"/>
              <a:gd name="connsiteY95" fmla="*/ 4468532 h 6858000"/>
              <a:gd name="connsiteX96" fmla="*/ 5967062 w 6128435"/>
              <a:gd name="connsiteY96" fmla="*/ 4479923 h 6858000"/>
              <a:gd name="connsiteX97" fmla="*/ 5968960 w 6128435"/>
              <a:gd name="connsiteY97" fmla="*/ 4482655 h 6858000"/>
              <a:gd name="connsiteX98" fmla="*/ 5978567 w 6128435"/>
              <a:gd name="connsiteY98" fmla="*/ 4498605 h 6858000"/>
              <a:gd name="connsiteX99" fmla="*/ 5980106 w 6128435"/>
              <a:gd name="connsiteY99" fmla="*/ 4585087 h 6858000"/>
              <a:gd name="connsiteX100" fmla="*/ 5998138 w 6128435"/>
              <a:gd name="connsiteY100" fmla="*/ 4697518 h 6858000"/>
              <a:gd name="connsiteX101" fmla="*/ 6013516 w 6128435"/>
              <a:gd name="connsiteY101" fmla="*/ 4786619 h 6858000"/>
              <a:gd name="connsiteX102" fmla="*/ 6025404 w 6128435"/>
              <a:gd name="connsiteY102" fmla="*/ 4858148 h 6858000"/>
              <a:gd name="connsiteX103" fmla="*/ 6007749 w 6128435"/>
              <a:gd name="connsiteY103" fmla="*/ 4964715 h 6858000"/>
              <a:gd name="connsiteX104" fmla="*/ 6005269 w 6128435"/>
              <a:gd name="connsiteY104" fmla="*/ 5150567 h 6858000"/>
              <a:gd name="connsiteX105" fmla="*/ 6001127 w 6128435"/>
              <a:gd name="connsiteY105" fmla="*/ 5164609 h 6858000"/>
              <a:gd name="connsiteX106" fmla="*/ 5996647 w 6128435"/>
              <a:gd name="connsiteY106" fmla="*/ 5185640 h 6858000"/>
              <a:gd name="connsiteX107" fmla="*/ 5998514 w 6128435"/>
              <a:gd name="connsiteY107" fmla="*/ 5189673 h 6858000"/>
              <a:gd name="connsiteX108" fmla="*/ 5995970 w 6128435"/>
              <a:gd name="connsiteY108" fmla="*/ 5221547 h 6858000"/>
              <a:gd name="connsiteX109" fmla="*/ 5997218 w 6128435"/>
              <a:gd name="connsiteY109" fmla="*/ 5222031 h 6858000"/>
              <a:gd name="connsiteX110" fmla="*/ 6002116 w 6128435"/>
              <a:gd name="connsiteY110" fmla="*/ 5231223 h 6858000"/>
              <a:gd name="connsiteX111" fmla="*/ 6008541 w 6128435"/>
              <a:gd name="connsiteY111" fmla="*/ 5248680 h 6858000"/>
              <a:gd name="connsiteX112" fmla="*/ 6039260 w 6128435"/>
              <a:gd name="connsiteY112" fmla="*/ 5289518 h 6858000"/>
              <a:gd name="connsiteX113" fmla="*/ 6036748 w 6128435"/>
              <a:gd name="connsiteY113" fmla="*/ 5322752 h 6858000"/>
              <a:gd name="connsiteX114" fmla="*/ 6036943 w 6128435"/>
              <a:gd name="connsiteY114" fmla="*/ 5329480 h 6858000"/>
              <a:gd name="connsiteX115" fmla="*/ 6037236 w 6128435"/>
              <a:gd name="connsiteY115" fmla="*/ 5329634 h 6858000"/>
              <a:gd name="connsiteX116" fmla="*/ 6038019 w 6128435"/>
              <a:gd name="connsiteY116" fmla="*/ 5336764 h 6858000"/>
              <a:gd name="connsiteX117" fmla="*/ 6037298 w 6128435"/>
              <a:gd name="connsiteY117" fmla="*/ 5341753 h 6858000"/>
              <a:gd name="connsiteX118" fmla="*/ 6037677 w 6128435"/>
              <a:gd name="connsiteY118" fmla="*/ 5354807 h 6858000"/>
              <a:gd name="connsiteX119" fmla="*/ 6039728 w 6128435"/>
              <a:gd name="connsiteY119" fmla="*/ 5359416 h 6858000"/>
              <a:gd name="connsiteX120" fmla="*/ 6043311 w 6128435"/>
              <a:gd name="connsiteY120" fmla="*/ 5361407 h 6858000"/>
              <a:gd name="connsiteX121" fmla="*/ 6042954 w 6128435"/>
              <a:gd name="connsiteY121" fmla="*/ 5362576 h 6858000"/>
              <a:gd name="connsiteX122" fmla="*/ 6053435 w 6128435"/>
              <a:gd name="connsiteY122" fmla="*/ 5387547 h 6858000"/>
              <a:gd name="connsiteX123" fmla="*/ 6065933 w 6128435"/>
              <a:gd name="connsiteY123" fmla="*/ 5443002 h 6858000"/>
              <a:gd name="connsiteX124" fmla="*/ 6068640 w 6128435"/>
              <a:gd name="connsiteY124" fmla="*/ 5474503 h 6858000"/>
              <a:gd name="connsiteX125" fmla="*/ 6080922 w 6128435"/>
              <a:gd name="connsiteY125" fmla="*/ 5561070 h 6858000"/>
              <a:gd name="connsiteX126" fmla="*/ 6096949 w 6128435"/>
              <a:gd name="connsiteY126" fmla="*/ 5648179 h 6858000"/>
              <a:gd name="connsiteX127" fmla="*/ 6125703 w 6128435"/>
              <a:gd name="connsiteY127" fmla="*/ 5692894 h 6858000"/>
              <a:gd name="connsiteX128" fmla="*/ 6126670 w 6128435"/>
              <a:gd name="connsiteY128" fmla="*/ 5697882 h 6858000"/>
              <a:gd name="connsiteX129" fmla="*/ 6124061 w 6128435"/>
              <a:gd name="connsiteY129" fmla="*/ 5710294 h 6858000"/>
              <a:gd name="connsiteX130" fmla="*/ 6122213 w 6128435"/>
              <a:gd name="connsiteY130" fmla="*/ 5714762 h 6858000"/>
              <a:gd name="connsiteX131" fmla="*/ 6121353 w 6128435"/>
              <a:gd name="connsiteY131" fmla="*/ 5721725 h 6858000"/>
              <a:gd name="connsiteX132" fmla="*/ 6121607 w 6128435"/>
              <a:gd name="connsiteY132" fmla="*/ 5721959 h 6858000"/>
              <a:gd name="connsiteX133" fmla="*/ 6120262 w 6128435"/>
              <a:gd name="connsiteY133" fmla="*/ 5728358 h 6858000"/>
              <a:gd name="connsiteX134" fmla="*/ 6110194 w 6128435"/>
              <a:gd name="connsiteY134" fmla="*/ 5758853 h 6858000"/>
              <a:gd name="connsiteX135" fmla="*/ 6127519 w 6128435"/>
              <a:gd name="connsiteY135" fmla="*/ 5865775 h 6858000"/>
              <a:gd name="connsiteX136" fmla="*/ 6128435 w 6128435"/>
              <a:gd name="connsiteY136" fmla="*/ 5870164 h 6858000"/>
              <a:gd name="connsiteX137" fmla="*/ 6119217 w 6128435"/>
              <a:gd name="connsiteY137" fmla="*/ 5888542 h 6858000"/>
              <a:gd name="connsiteX138" fmla="*/ 6115966 w 6128435"/>
              <a:gd name="connsiteY138" fmla="*/ 5898387 h 6858000"/>
              <a:gd name="connsiteX139" fmla="*/ 6111924 w 6128435"/>
              <a:gd name="connsiteY139" fmla="*/ 5900444 h 6858000"/>
              <a:gd name="connsiteX140" fmla="*/ 6108716 w 6128435"/>
              <a:gd name="connsiteY140" fmla="*/ 5915345 h 6858000"/>
              <a:gd name="connsiteX141" fmla="*/ 6109524 w 6128435"/>
              <a:gd name="connsiteY141" fmla="*/ 5917328 h 6858000"/>
              <a:gd name="connsiteX142" fmla="*/ 6102493 w 6128435"/>
              <a:gd name="connsiteY142" fmla="*/ 5928602 h 6858000"/>
              <a:gd name="connsiteX143" fmla="*/ 6056863 w 6128435"/>
              <a:gd name="connsiteY143" fmla="*/ 6000643 h 6858000"/>
              <a:gd name="connsiteX144" fmla="*/ 6045436 w 6128435"/>
              <a:gd name="connsiteY144" fmla="*/ 6124480 h 6858000"/>
              <a:gd name="connsiteX145" fmla="*/ 6030489 w 6128435"/>
              <a:gd name="connsiteY145" fmla="*/ 6317666 h 6858000"/>
              <a:gd name="connsiteX146" fmla="*/ 6007492 w 6128435"/>
              <a:gd name="connsiteY146" fmla="*/ 6440818 h 6858000"/>
              <a:gd name="connsiteX147" fmla="*/ 6009467 w 6128435"/>
              <a:gd name="connsiteY147" fmla="*/ 6487076 h 6858000"/>
              <a:gd name="connsiteX148" fmla="*/ 5995064 w 6128435"/>
              <a:gd name="connsiteY148" fmla="*/ 6540791 h 6858000"/>
              <a:gd name="connsiteX149" fmla="*/ 5996309 w 6128435"/>
              <a:gd name="connsiteY149" fmla="*/ 6543961 h 6858000"/>
              <a:gd name="connsiteX150" fmla="*/ 5996048 w 6128435"/>
              <a:gd name="connsiteY150" fmla="*/ 6555444 h 6858000"/>
              <a:gd name="connsiteX151" fmla="*/ 6002524 w 6128435"/>
              <a:gd name="connsiteY151" fmla="*/ 6560188 h 6858000"/>
              <a:gd name="connsiteX152" fmla="*/ 6006823 w 6128435"/>
              <a:gd name="connsiteY152" fmla="*/ 6578546 h 6858000"/>
              <a:gd name="connsiteX153" fmla="*/ 6004510 w 6128435"/>
              <a:gd name="connsiteY153" fmla="*/ 6599256 h 6858000"/>
              <a:gd name="connsiteX154" fmla="*/ 5986207 w 6128435"/>
              <a:gd name="connsiteY154" fmla="*/ 6695855 h 6858000"/>
              <a:gd name="connsiteX155" fmla="*/ 5979428 w 6128435"/>
              <a:gd name="connsiteY155" fmla="*/ 6754678 h 6858000"/>
              <a:gd name="connsiteX156" fmla="*/ 5983398 w 6128435"/>
              <a:gd name="connsiteY156" fmla="*/ 6778641 h 6858000"/>
              <a:gd name="connsiteX157" fmla="*/ 5984543 w 6128435"/>
              <a:gd name="connsiteY157" fmla="*/ 6811016 h 6858000"/>
              <a:gd name="connsiteX158" fmla="*/ 5981802 w 6128435"/>
              <a:gd name="connsiteY158" fmla="*/ 6838578 h 6858000"/>
              <a:gd name="connsiteX159" fmla="*/ 5979671 w 6128435"/>
              <a:gd name="connsiteY159" fmla="*/ 6858000 h 6858000"/>
              <a:gd name="connsiteX160" fmla="*/ 0 w 6128435"/>
              <a:gd name="connsiteY160" fmla="*/ 6858000 h 6858000"/>
              <a:gd name="connsiteX161" fmla="*/ 0 w 6128435"/>
              <a:gd name="connsiteY16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2236 w 6128435"/>
              <a:gd name="connsiteY52" fmla="*/ 3019791 h 6858000"/>
              <a:gd name="connsiteX53" fmla="*/ 5481505 w 6128435"/>
              <a:gd name="connsiteY53" fmla="*/ 3095286 h 6858000"/>
              <a:gd name="connsiteX54" fmla="*/ 5477595 w 6128435"/>
              <a:gd name="connsiteY54" fmla="*/ 3250534 h 6858000"/>
              <a:gd name="connsiteX55" fmla="*/ 5532836 w 6128435"/>
              <a:gd name="connsiteY55" fmla="*/ 3353840 h 6858000"/>
              <a:gd name="connsiteX56" fmla="*/ 5561229 w 6128435"/>
              <a:gd name="connsiteY56" fmla="*/ 3395784 h 6858000"/>
              <a:gd name="connsiteX57" fmla="*/ 5589758 w 6128435"/>
              <a:gd name="connsiteY57" fmla="*/ 3506453 h 6858000"/>
              <a:gd name="connsiteX58" fmla="*/ 5596144 w 6128435"/>
              <a:gd name="connsiteY58" fmla="*/ 3534624 h 6858000"/>
              <a:gd name="connsiteX59" fmla="*/ 5597750 w 6128435"/>
              <a:gd name="connsiteY59" fmla="*/ 3534129 h 6858000"/>
              <a:gd name="connsiteX60" fmla="*/ 5599700 w 6128435"/>
              <a:gd name="connsiteY60" fmla="*/ 3547221 h 6858000"/>
              <a:gd name="connsiteX61" fmla="*/ 5615031 w 6128435"/>
              <a:gd name="connsiteY61" fmla="*/ 3557482 h 6858000"/>
              <a:gd name="connsiteX62" fmla="*/ 5618377 w 6128435"/>
              <a:gd name="connsiteY62" fmla="*/ 3588431 h 6858000"/>
              <a:gd name="connsiteX63" fmla="*/ 5612155 w 6128435"/>
              <a:gd name="connsiteY63" fmla="*/ 3589869 h 6858000"/>
              <a:gd name="connsiteX64" fmla="*/ 5620843 w 6128435"/>
              <a:gd name="connsiteY64" fmla="*/ 3606745 h 6858000"/>
              <a:gd name="connsiteX65" fmla="*/ 5655472 w 6128435"/>
              <a:gd name="connsiteY65" fmla="*/ 3678877 h 6858000"/>
              <a:gd name="connsiteX66" fmla="*/ 5680448 w 6128435"/>
              <a:gd name="connsiteY66" fmla="*/ 3717760 h 6858000"/>
              <a:gd name="connsiteX67" fmla="*/ 5683015 w 6128435"/>
              <a:gd name="connsiteY67" fmla="*/ 3762025 h 6858000"/>
              <a:gd name="connsiteX68" fmla="*/ 5696643 w 6128435"/>
              <a:gd name="connsiteY68" fmla="*/ 3773888 h 6858000"/>
              <a:gd name="connsiteX69" fmla="*/ 5699203 w 6128435"/>
              <a:gd name="connsiteY69" fmla="*/ 3775823 h 6858000"/>
              <a:gd name="connsiteX70" fmla="*/ 5704824 w 6128435"/>
              <a:gd name="connsiteY70" fmla="*/ 3785966 h 6858000"/>
              <a:gd name="connsiteX71" fmla="*/ 5712204 w 6128435"/>
              <a:gd name="connsiteY71" fmla="*/ 3785830 h 6858000"/>
              <a:gd name="connsiteX72" fmla="*/ 5724816 w 6128435"/>
              <a:gd name="connsiteY72" fmla="*/ 3798949 h 6858000"/>
              <a:gd name="connsiteX73" fmla="*/ 5733539 w 6128435"/>
              <a:gd name="connsiteY73" fmla="*/ 3818457 h 6858000"/>
              <a:gd name="connsiteX74" fmla="*/ 5768491 w 6128435"/>
              <a:gd name="connsiteY74" fmla="*/ 3914399 h 6858000"/>
              <a:gd name="connsiteX75" fmla="*/ 5793123 w 6128435"/>
              <a:gd name="connsiteY75" fmla="*/ 3969952 h 6858000"/>
              <a:gd name="connsiteX76" fmla="*/ 5808321 w 6128435"/>
              <a:gd name="connsiteY76" fmla="*/ 3988153 h 6858000"/>
              <a:gd name="connsiteX77" fmla="*/ 5825621 w 6128435"/>
              <a:gd name="connsiteY77" fmla="*/ 4015525 h 6858000"/>
              <a:gd name="connsiteX78" fmla="*/ 5860672 w 6128435"/>
              <a:gd name="connsiteY78" fmla="*/ 4061579 h 6858000"/>
              <a:gd name="connsiteX79" fmla="*/ 5872173 w 6128435"/>
              <a:gd name="connsiteY79" fmla="*/ 4088497 h 6858000"/>
              <a:gd name="connsiteX80" fmla="*/ 5883705 w 6128435"/>
              <a:gd name="connsiteY80" fmla="*/ 4101899 h 6858000"/>
              <a:gd name="connsiteX81" fmla="*/ 5885314 w 6128435"/>
              <a:gd name="connsiteY81" fmla="*/ 4108387 h 6858000"/>
              <a:gd name="connsiteX82" fmla="*/ 5894095 w 6128435"/>
              <a:gd name="connsiteY82" fmla="*/ 4128857 h 6858000"/>
              <a:gd name="connsiteX83" fmla="*/ 5898339 w 6128435"/>
              <a:gd name="connsiteY83" fmla="*/ 4140800 h 6858000"/>
              <a:gd name="connsiteX84" fmla="*/ 5899734 w 6128435"/>
              <a:gd name="connsiteY84" fmla="*/ 4145632 h 6858000"/>
              <a:gd name="connsiteX85" fmla="*/ 5903513 w 6128435"/>
              <a:gd name="connsiteY85" fmla="*/ 4187661 h 6858000"/>
              <a:gd name="connsiteX86" fmla="*/ 5917114 w 6128435"/>
              <a:gd name="connsiteY86" fmla="*/ 4213096 h 6858000"/>
              <a:gd name="connsiteX87" fmla="*/ 5921153 w 6128435"/>
              <a:gd name="connsiteY87" fmla="*/ 4236222 h 6858000"/>
              <a:gd name="connsiteX88" fmla="*/ 5924233 w 6128435"/>
              <a:gd name="connsiteY88" fmla="*/ 4242060 h 6858000"/>
              <a:gd name="connsiteX89" fmla="*/ 5928910 w 6128435"/>
              <a:gd name="connsiteY89" fmla="*/ 4300973 h 6858000"/>
              <a:gd name="connsiteX90" fmla="*/ 5939320 w 6128435"/>
              <a:gd name="connsiteY90" fmla="*/ 4340435 h 6858000"/>
              <a:gd name="connsiteX91" fmla="*/ 5946705 w 6128435"/>
              <a:gd name="connsiteY91" fmla="*/ 4428051 h 6858000"/>
              <a:gd name="connsiteX92" fmla="*/ 5949261 w 6128435"/>
              <a:gd name="connsiteY92" fmla="*/ 4449185 h 6858000"/>
              <a:gd name="connsiteX93" fmla="*/ 5957504 w 6128435"/>
              <a:gd name="connsiteY93" fmla="*/ 4465911 h 6858000"/>
              <a:gd name="connsiteX94" fmla="*/ 5964689 w 6128435"/>
              <a:gd name="connsiteY94" fmla="*/ 4468532 h 6858000"/>
              <a:gd name="connsiteX95" fmla="*/ 5967062 w 6128435"/>
              <a:gd name="connsiteY95" fmla="*/ 4479923 h 6858000"/>
              <a:gd name="connsiteX96" fmla="*/ 5968960 w 6128435"/>
              <a:gd name="connsiteY96" fmla="*/ 4482655 h 6858000"/>
              <a:gd name="connsiteX97" fmla="*/ 5978567 w 6128435"/>
              <a:gd name="connsiteY97" fmla="*/ 4498605 h 6858000"/>
              <a:gd name="connsiteX98" fmla="*/ 5980106 w 6128435"/>
              <a:gd name="connsiteY98" fmla="*/ 4585087 h 6858000"/>
              <a:gd name="connsiteX99" fmla="*/ 5998138 w 6128435"/>
              <a:gd name="connsiteY99" fmla="*/ 4697518 h 6858000"/>
              <a:gd name="connsiteX100" fmla="*/ 6013516 w 6128435"/>
              <a:gd name="connsiteY100" fmla="*/ 4786619 h 6858000"/>
              <a:gd name="connsiteX101" fmla="*/ 6025404 w 6128435"/>
              <a:gd name="connsiteY101" fmla="*/ 4858148 h 6858000"/>
              <a:gd name="connsiteX102" fmla="*/ 6007749 w 6128435"/>
              <a:gd name="connsiteY102" fmla="*/ 4964715 h 6858000"/>
              <a:gd name="connsiteX103" fmla="*/ 6005269 w 6128435"/>
              <a:gd name="connsiteY103" fmla="*/ 5150567 h 6858000"/>
              <a:gd name="connsiteX104" fmla="*/ 6001127 w 6128435"/>
              <a:gd name="connsiteY104" fmla="*/ 5164609 h 6858000"/>
              <a:gd name="connsiteX105" fmla="*/ 5996647 w 6128435"/>
              <a:gd name="connsiteY105" fmla="*/ 5185640 h 6858000"/>
              <a:gd name="connsiteX106" fmla="*/ 5998514 w 6128435"/>
              <a:gd name="connsiteY106" fmla="*/ 5189673 h 6858000"/>
              <a:gd name="connsiteX107" fmla="*/ 5995970 w 6128435"/>
              <a:gd name="connsiteY107" fmla="*/ 5221547 h 6858000"/>
              <a:gd name="connsiteX108" fmla="*/ 5997218 w 6128435"/>
              <a:gd name="connsiteY108" fmla="*/ 5222031 h 6858000"/>
              <a:gd name="connsiteX109" fmla="*/ 6002116 w 6128435"/>
              <a:gd name="connsiteY109" fmla="*/ 5231223 h 6858000"/>
              <a:gd name="connsiteX110" fmla="*/ 6008541 w 6128435"/>
              <a:gd name="connsiteY110" fmla="*/ 5248680 h 6858000"/>
              <a:gd name="connsiteX111" fmla="*/ 6039260 w 6128435"/>
              <a:gd name="connsiteY111" fmla="*/ 5289518 h 6858000"/>
              <a:gd name="connsiteX112" fmla="*/ 6036748 w 6128435"/>
              <a:gd name="connsiteY112" fmla="*/ 5322752 h 6858000"/>
              <a:gd name="connsiteX113" fmla="*/ 6036943 w 6128435"/>
              <a:gd name="connsiteY113" fmla="*/ 5329480 h 6858000"/>
              <a:gd name="connsiteX114" fmla="*/ 6037236 w 6128435"/>
              <a:gd name="connsiteY114" fmla="*/ 5329634 h 6858000"/>
              <a:gd name="connsiteX115" fmla="*/ 6038019 w 6128435"/>
              <a:gd name="connsiteY115" fmla="*/ 5336764 h 6858000"/>
              <a:gd name="connsiteX116" fmla="*/ 6037298 w 6128435"/>
              <a:gd name="connsiteY116" fmla="*/ 5341753 h 6858000"/>
              <a:gd name="connsiteX117" fmla="*/ 6037677 w 6128435"/>
              <a:gd name="connsiteY117" fmla="*/ 5354807 h 6858000"/>
              <a:gd name="connsiteX118" fmla="*/ 6039728 w 6128435"/>
              <a:gd name="connsiteY118" fmla="*/ 5359416 h 6858000"/>
              <a:gd name="connsiteX119" fmla="*/ 6043311 w 6128435"/>
              <a:gd name="connsiteY119" fmla="*/ 5361407 h 6858000"/>
              <a:gd name="connsiteX120" fmla="*/ 6042954 w 6128435"/>
              <a:gd name="connsiteY120" fmla="*/ 5362576 h 6858000"/>
              <a:gd name="connsiteX121" fmla="*/ 6053435 w 6128435"/>
              <a:gd name="connsiteY121" fmla="*/ 5387547 h 6858000"/>
              <a:gd name="connsiteX122" fmla="*/ 6065933 w 6128435"/>
              <a:gd name="connsiteY122" fmla="*/ 5443002 h 6858000"/>
              <a:gd name="connsiteX123" fmla="*/ 6068640 w 6128435"/>
              <a:gd name="connsiteY123" fmla="*/ 5474503 h 6858000"/>
              <a:gd name="connsiteX124" fmla="*/ 6080922 w 6128435"/>
              <a:gd name="connsiteY124" fmla="*/ 5561070 h 6858000"/>
              <a:gd name="connsiteX125" fmla="*/ 6096949 w 6128435"/>
              <a:gd name="connsiteY125" fmla="*/ 5648179 h 6858000"/>
              <a:gd name="connsiteX126" fmla="*/ 6125703 w 6128435"/>
              <a:gd name="connsiteY126" fmla="*/ 5692894 h 6858000"/>
              <a:gd name="connsiteX127" fmla="*/ 6126670 w 6128435"/>
              <a:gd name="connsiteY127" fmla="*/ 5697882 h 6858000"/>
              <a:gd name="connsiteX128" fmla="*/ 6124061 w 6128435"/>
              <a:gd name="connsiteY128" fmla="*/ 5710294 h 6858000"/>
              <a:gd name="connsiteX129" fmla="*/ 6122213 w 6128435"/>
              <a:gd name="connsiteY129" fmla="*/ 5714762 h 6858000"/>
              <a:gd name="connsiteX130" fmla="*/ 6121353 w 6128435"/>
              <a:gd name="connsiteY130" fmla="*/ 5721725 h 6858000"/>
              <a:gd name="connsiteX131" fmla="*/ 6121607 w 6128435"/>
              <a:gd name="connsiteY131" fmla="*/ 5721959 h 6858000"/>
              <a:gd name="connsiteX132" fmla="*/ 6120262 w 6128435"/>
              <a:gd name="connsiteY132" fmla="*/ 5728358 h 6858000"/>
              <a:gd name="connsiteX133" fmla="*/ 6110194 w 6128435"/>
              <a:gd name="connsiteY133" fmla="*/ 5758853 h 6858000"/>
              <a:gd name="connsiteX134" fmla="*/ 6127519 w 6128435"/>
              <a:gd name="connsiteY134" fmla="*/ 5865775 h 6858000"/>
              <a:gd name="connsiteX135" fmla="*/ 6128435 w 6128435"/>
              <a:gd name="connsiteY135" fmla="*/ 5870164 h 6858000"/>
              <a:gd name="connsiteX136" fmla="*/ 6119217 w 6128435"/>
              <a:gd name="connsiteY136" fmla="*/ 5888542 h 6858000"/>
              <a:gd name="connsiteX137" fmla="*/ 6115966 w 6128435"/>
              <a:gd name="connsiteY137" fmla="*/ 5898387 h 6858000"/>
              <a:gd name="connsiteX138" fmla="*/ 6111924 w 6128435"/>
              <a:gd name="connsiteY138" fmla="*/ 5900444 h 6858000"/>
              <a:gd name="connsiteX139" fmla="*/ 6108716 w 6128435"/>
              <a:gd name="connsiteY139" fmla="*/ 5915345 h 6858000"/>
              <a:gd name="connsiteX140" fmla="*/ 6109524 w 6128435"/>
              <a:gd name="connsiteY140" fmla="*/ 5917328 h 6858000"/>
              <a:gd name="connsiteX141" fmla="*/ 6102493 w 6128435"/>
              <a:gd name="connsiteY141" fmla="*/ 5928602 h 6858000"/>
              <a:gd name="connsiteX142" fmla="*/ 6056863 w 6128435"/>
              <a:gd name="connsiteY142" fmla="*/ 6000643 h 6858000"/>
              <a:gd name="connsiteX143" fmla="*/ 6045436 w 6128435"/>
              <a:gd name="connsiteY143" fmla="*/ 6124480 h 6858000"/>
              <a:gd name="connsiteX144" fmla="*/ 6030489 w 6128435"/>
              <a:gd name="connsiteY144" fmla="*/ 6317666 h 6858000"/>
              <a:gd name="connsiteX145" fmla="*/ 6007492 w 6128435"/>
              <a:gd name="connsiteY145" fmla="*/ 6440818 h 6858000"/>
              <a:gd name="connsiteX146" fmla="*/ 6009467 w 6128435"/>
              <a:gd name="connsiteY146" fmla="*/ 6487076 h 6858000"/>
              <a:gd name="connsiteX147" fmla="*/ 5995064 w 6128435"/>
              <a:gd name="connsiteY147" fmla="*/ 6540791 h 6858000"/>
              <a:gd name="connsiteX148" fmla="*/ 5996309 w 6128435"/>
              <a:gd name="connsiteY148" fmla="*/ 6543961 h 6858000"/>
              <a:gd name="connsiteX149" fmla="*/ 5996048 w 6128435"/>
              <a:gd name="connsiteY149" fmla="*/ 6555444 h 6858000"/>
              <a:gd name="connsiteX150" fmla="*/ 6002524 w 6128435"/>
              <a:gd name="connsiteY150" fmla="*/ 6560188 h 6858000"/>
              <a:gd name="connsiteX151" fmla="*/ 6006823 w 6128435"/>
              <a:gd name="connsiteY151" fmla="*/ 6578546 h 6858000"/>
              <a:gd name="connsiteX152" fmla="*/ 6004510 w 6128435"/>
              <a:gd name="connsiteY152" fmla="*/ 6599256 h 6858000"/>
              <a:gd name="connsiteX153" fmla="*/ 5986207 w 6128435"/>
              <a:gd name="connsiteY153" fmla="*/ 6695855 h 6858000"/>
              <a:gd name="connsiteX154" fmla="*/ 5979428 w 6128435"/>
              <a:gd name="connsiteY154" fmla="*/ 6754678 h 6858000"/>
              <a:gd name="connsiteX155" fmla="*/ 5983398 w 6128435"/>
              <a:gd name="connsiteY155" fmla="*/ 6778641 h 6858000"/>
              <a:gd name="connsiteX156" fmla="*/ 5984543 w 6128435"/>
              <a:gd name="connsiteY156" fmla="*/ 6811016 h 6858000"/>
              <a:gd name="connsiteX157" fmla="*/ 5981802 w 6128435"/>
              <a:gd name="connsiteY157" fmla="*/ 6838578 h 6858000"/>
              <a:gd name="connsiteX158" fmla="*/ 5979671 w 6128435"/>
              <a:gd name="connsiteY158" fmla="*/ 6858000 h 6858000"/>
              <a:gd name="connsiteX159" fmla="*/ 0 w 6128435"/>
              <a:gd name="connsiteY159" fmla="*/ 6858000 h 6858000"/>
              <a:gd name="connsiteX160" fmla="*/ 0 w 6128435"/>
              <a:gd name="connsiteY16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1505 w 6128435"/>
              <a:gd name="connsiteY52" fmla="*/ 3095286 h 6858000"/>
              <a:gd name="connsiteX53" fmla="*/ 5477595 w 6128435"/>
              <a:gd name="connsiteY53" fmla="*/ 3250534 h 6858000"/>
              <a:gd name="connsiteX54" fmla="*/ 5532836 w 6128435"/>
              <a:gd name="connsiteY54" fmla="*/ 3353840 h 6858000"/>
              <a:gd name="connsiteX55" fmla="*/ 5561229 w 6128435"/>
              <a:gd name="connsiteY55" fmla="*/ 3395784 h 6858000"/>
              <a:gd name="connsiteX56" fmla="*/ 5589758 w 6128435"/>
              <a:gd name="connsiteY56" fmla="*/ 3506453 h 6858000"/>
              <a:gd name="connsiteX57" fmla="*/ 5596144 w 6128435"/>
              <a:gd name="connsiteY57" fmla="*/ 3534624 h 6858000"/>
              <a:gd name="connsiteX58" fmla="*/ 5597750 w 6128435"/>
              <a:gd name="connsiteY58" fmla="*/ 3534129 h 6858000"/>
              <a:gd name="connsiteX59" fmla="*/ 5599700 w 6128435"/>
              <a:gd name="connsiteY59" fmla="*/ 3547221 h 6858000"/>
              <a:gd name="connsiteX60" fmla="*/ 5615031 w 6128435"/>
              <a:gd name="connsiteY60" fmla="*/ 3557482 h 6858000"/>
              <a:gd name="connsiteX61" fmla="*/ 5618377 w 6128435"/>
              <a:gd name="connsiteY61" fmla="*/ 3588431 h 6858000"/>
              <a:gd name="connsiteX62" fmla="*/ 5612155 w 6128435"/>
              <a:gd name="connsiteY62" fmla="*/ 3589869 h 6858000"/>
              <a:gd name="connsiteX63" fmla="*/ 5620843 w 6128435"/>
              <a:gd name="connsiteY63" fmla="*/ 3606745 h 6858000"/>
              <a:gd name="connsiteX64" fmla="*/ 5655472 w 6128435"/>
              <a:gd name="connsiteY64" fmla="*/ 3678877 h 6858000"/>
              <a:gd name="connsiteX65" fmla="*/ 5680448 w 6128435"/>
              <a:gd name="connsiteY65" fmla="*/ 3717760 h 6858000"/>
              <a:gd name="connsiteX66" fmla="*/ 5683015 w 6128435"/>
              <a:gd name="connsiteY66" fmla="*/ 3762025 h 6858000"/>
              <a:gd name="connsiteX67" fmla="*/ 5696643 w 6128435"/>
              <a:gd name="connsiteY67" fmla="*/ 3773888 h 6858000"/>
              <a:gd name="connsiteX68" fmla="*/ 5699203 w 6128435"/>
              <a:gd name="connsiteY68" fmla="*/ 3775823 h 6858000"/>
              <a:gd name="connsiteX69" fmla="*/ 5704824 w 6128435"/>
              <a:gd name="connsiteY69" fmla="*/ 3785966 h 6858000"/>
              <a:gd name="connsiteX70" fmla="*/ 5712204 w 6128435"/>
              <a:gd name="connsiteY70" fmla="*/ 3785830 h 6858000"/>
              <a:gd name="connsiteX71" fmla="*/ 5724816 w 6128435"/>
              <a:gd name="connsiteY71" fmla="*/ 3798949 h 6858000"/>
              <a:gd name="connsiteX72" fmla="*/ 5733539 w 6128435"/>
              <a:gd name="connsiteY72" fmla="*/ 3818457 h 6858000"/>
              <a:gd name="connsiteX73" fmla="*/ 5768491 w 6128435"/>
              <a:gd name="connsiteY73" fmla="*/ 3914399 h 6858000"/>
              <a:gd name="connsiteX74" fmla="*/ 5793123 w 6128435"/>
              <a:gd name="connsiteY74" fmla="*/ 3969952 h 6858000"/>
              <a:gd name="connsiteX75" fmla="*/ 5808321 w 6128435"/>
              <a:gd name="connsiteY75" fmla="*/ 3988153 h 6858000"/>
              <a:gd name="connsiteX76" fmla="*/ 5825621 w 6128435"/>
              <a:gd name="connsiteY76" fmla="*/ 4015525 h 6858000"/>
              <a:gd name="connsiteX77" fmla="*/ 5860672 w 6128435"/>
              <a:gd name="connsiteY77" fmla="*/ 4061579 h 6858000"/>
              <a:gd name="connsiteX78" fmla="*/ 5872173 w 6128435"/>
              <a:gd name="connsiteY78" fmla="*/ 4088497 h 6858000"/>
              <a:gd name="connsiteX79" fmla="*/ 5883705 w 6128435"/>
              <a:gd name="connsiteY79" fmla="*/ 4101899 h 6858000"/>
              <a:gd name="connsiteX80" fmla="*/ 5885314 w 6128435"/>
              <a:gd name="connsiteY80" fmla="*/ 4108387 h 6858000"/>
              <a:gd name="connsiteX81" fmla="*/ 5894095 w 6128435"/>
              <a:gd name="connsiteY81" fmla="*/ 4128857 h 6858000"/>
              <a:gd name="connsiteX82" fmla="*/ 5898339 w 6128435"/>
              <a:gd name="connsiteY82" fmla="*/ 4140800 h 6858000"/>
              <a:gd name="connsiteX83" fmla="*/ 5899734 w 6128435"/>
              <a:gd name="connsiteY83" fmla="*/ 4145632 h 6858000"/>
              <a:gd name="connsiteX84" fmla="*/ 5903513 w 6128435"/>
              <a:gd name="connsiteY84" fmla="*/ 4187661 h 6858000"/>
              <a:gd name="connsiteX85" fmla="*/ 5917114 w 6128435"/>
              <a:gd name="connsiteY85" fmla="*/ 4213096 h 6858000"/>
              <a:gd name="connsiteX86" fmla="*/ 5921153 w 6128435"/>
              <a:gd name="connsiteY86" fmla="*/ 4236222 h 6858000"/>
              <a:gd name="connsiteX87" fmla="*/ 5924233 w 6128435"/>
              <a:gd name="connsiteY87" fmla="*/ 4242060 h 6858000"/>
              <a:gd name="connsiteX88" fmla="*/ 5928910 w 6128435"/>
              <a:gd name="connsiteY88" fmla="*/ 4300973 h 6858000"/>
              <a:gd name="connsiteX89" fmla="*/ 5939320 w 6128435"/>
              <a:gd name="connsiteY89" fmla="*/ 4340435 h 6858000"/>
              <a:gd name="connsiteX90" fmla="*/ 5946705 w 6128435"/>
              <a:gd name="connsiteY90" fmla="*/ 4428051 h 6858000"/>
              <a:gd name="connsiteX91" fmla="*/ 5949261 w 6128435"/>
              <a:gd name="connsiteY91" fmla="*/ 4449185 h 6858000"/>
              <a:gd name="connsiteX92" fmla="*/ 5957504 w 6128435"/>
              <a:gd name="connsiteY92" fmla="*/ 4465911 h 6858000"/>
              <a:gd name="connsiteX93" fmla="*/ 5964689 w 6128435"/>
              <a:gd name="connsiteY93" fmla="*/ 4468532 h 6858000"/>
              <a:gd name="connsiteX94" fmla="*/ 5967062 w 6128435"/>
              <a:gd name="connsiteY94" fmla="*/ 4479923 h 6858000"/>
              <a:gd name="connsiteX95" fmla="*/ 5968960 w 6128435"/>
              <a:gd name="connsiteY95" fmla="*/ 4482655 h 6858000"/>
              <a:gd name="connsiteX96" fmla="*/ 5978567 w 6128435"/>
              <a:gd name="connsiteY96" fmla="*/ 4498605 h 6858000"/>
              <a:gd name="connsiteX97" fmla="*/ 5980106 w 6128435"/>
              <a:gd name="connsiteY97" fmla="*/ 4585087 h 6858000"/>
              <a:gd name="connsiteX98" fmla="*/ 5998138 w 6128435"/>
              <a:gd name="connsiteY98" fmla="*/ 4697518 h 6858000"/>
              <a:gd name="connsiteX99" fmla="*/ 6013516 w 6128435"/>
              <a:gd name="connsiteY99" fmla="*/ 4786619 h 6858000"/>
              <a:gd name="connsiteX100" fmla="*/ 6025404 w 6128435"/>
              <a:gd name="connsiteY100" fmla="*/ 4858148 h 6858000"/>
              <a:gd name="connsiteX101" fmla="*/ 6007749 w 6128435"/>
              <a:gd name="connsiteY101" fmla="*/ 4964715 h 6858000"/>
              <a:gd name="connsiteX102" fmla="*/ 6005269 w 6128435"/>
              <a:gd name="connsiteY102" fmla="*/ 5150567 h 6858000"/>
              <a:gd name="connsiteX103" fmla="*/ 6001127 w 6128435"/>
              <a:gd name="connsiteY103" fmla="*/ 5164609 h 6858000"/>
              <a:gd name="connsiteX104" fmla="*/ 5996647 w 6128435"/>
              <a:gd name="connsiteY104" fmla="*/ 5185640 h 6858000"/>
              <a:gd name="connsiteX105" fmla="*/ 5998514 w 6128435"/>
              <a:gd name="connsiteY105" fmla="*/ 5189673 h 6858000"/>
              <a:gd name="connsiteX106" fmla="*/ 5995970 w 6128435"/>
              <a:gd name="connsiteY106" fmla="*/ 5221547 h 6858000"/>
              <a:gd name="connsiteX107" fmla="*/ 5997218 w 6128435"/>
              <a:gd name="connsiteY107" fmla="*/ 5222031 h 6858000"/>
              <a:gd name="connsiteX108" fmla="*/ 6002116 w 6128435"/>
              <a:gd name="connsiteY108" fmla="*/ 5231223 h 6858000"/>
              <a:gd name="connsiteX109" fmla="*/ 6008541 w 6128435"/>
              <a:gd name="connsiteY109" fmla="*/ 5248680 h 6858000"/>
              <a:gd name="connsiteX110" fmla="*/ 6039260 w 6128435"/>
              <a:gd name="connsiteY110" fmla="*/ 5289518 h 6858000"/>
              <a:gd name="connsiteX111" fmla="*/ 6036748 w 6128435"/>
              <a:gd name="connsiteY111" fmla="*/ 5322752 h 6858000"/>
              <a:gd name="connsiteX112" fmla="*/ 6036943 w 6128435"/>
              <a:gd name="connsiteY112" fmla="*/ 5329480 h 6858000"/>
              <a:gd name="connsiteX113" fmla="*/ 6037236 w 6128435"/>
              <a:gd name="connsiteY113" fmla="*/ 5329634 h 6858000"/>
              <a:gd name="connsiteX114" fmla="*/ 6038019 w 6128435"/>
              <a:gd name="connsiteY114" fmla="*/ 5336764 h 6858000"/>
              <a:gd name="connsiteX115" fmla="*/ 6037298 w 6128435"/>
              <a:gd name="connsiteY115" fmla="*/ 5341753 h 6858000"/>
              <a:gd name="connsiteX116" fmla="*/ 6037677 w 6128435"/>
              <a:gd name="connsiteY116" fmla="*/ 5354807 h 6858000"/>
              <a:gd name="connsiteX117" fmla="*/ 6039728 w 6128435"/>
              <a:gd name="connsiteY117" fmla="*/ 5359416 h 6858000"/>
              <a:gd name="connsiteX118" fmla="*/ 6043311 w 6128435"/>
              <a:gd name="connsiteY118" fmla="*/ 5361407 h 6858000"/>
              <a:gd name="connsiteX119" fmla="*/ 6042954 w 6128435"/>
              <a:gd name="connsiteY119" fmla="*/ 5362576 h 6858000"/>
              <a:gd name="connsiteX120" fmla="*/ 6053435 w 6128435"/>
              <a:gd name="connsiteY120" fmla="*/ 5387547 h 6858000"/>
              <a:gd name="connsiteX121" fmla="*/ 6065933 w 6128435"/>
              <a:gd name="connsiteY121" fmla="*/ 5443002 h 6858000"/>
              <a:gd name="connsiteX122" fmla="*/ 6068640 w 6128435"/>
              <a:gd name="connsiteY122" fmla="*/ 5474503 h 6858000"/>
              <a:gd name="connsiteX123" fmla="*/ 6080922 w 6128435"/>
              <a:gd name="connsiteY123" fmla="*/ 5561070 h 6858000"/>
              <a:gd name="connsiteX124" fmla="*/ 6096949 w 6128435"/>
              <a:gd name="connsiteY124" fmla="*/ 5648179 h 6858000"/>
              <a:gd name="connsiteX125" fmla="*/ 6125703 w 6128435"/>
              <a:gd name="connsiteY125" fmla="*/ 5692894 h 6858000"/>
              <a:gd name="connsiteX126" fmla="*/ 6126670 w 6128435"/>
              <a:gd name="connsiteY126" fmla="*/ 5697882 h 6858000"/>
              <a:gd name="connsiteX127" fmla="*/ 6124061 w 6128435"/>
              <a:gd name="connsiteY127" fmla="*/ 5710294 h 6858000"/>
              <a:gd name="connsiteX128" fmla="*/ 6122213 w 6128435"/>
              <a:gd name="connsiteY128" fmla="*/ 5714762 h 6858000"/>
              <a:gd name="connsiteX129" fmla="*/ 6121353 w 6128435"/>
              <a:gd name="connsiteY129" fmla="*/ 5721725 h 6858000"/>
              <a:gd name="connsiteX130" fmla="*/ 6121607 w 6128435"/>
              <a:gd name="connsiteY130" fmla="*/ 5721959 h 6858000"/>
              <a:gd name="connsiteX131" fmla="*/ 6120262 w 6128435"/>
              <a:gd name="connsiteY131" fmla="*/ 5728358 h 6858000"/>
              <a:gd name="connsiteX132" fmla="*/ 6110194 w 6128435"/>
              <a:gd name="connsiteY132" fmla="*/ 5758853 h 6858000"/>
              <a:gd name="connsiteX133" fmla="*/ 6127519 w 6128435"/>
              <a:gd name="connsiteY133" fmla="*/ 5865775 h 6858000"/>
              <a:gd name="connsiteX134" fmla="*/ 6128435 w 6128435"/>
              <a:gd name="connsiteY134" fmla="*/ 5870164 h 6858000"/>
              <a:gd name="connsiteX135" fmla="*/ 6119217 w 6128435"/>
              <a:gd name="connsiteY135" fmla="*/ 5888542 h 6858000"/>
              <a:gd name="connsiteX136" fmla="*/ 6115966 w 6128435"/>
              <a:gd name="connsiteY136" fmla="*/ 5898387 h 6858000"/>
              <a:gd name="connsiteX137" fmla="*/ 6111924 w 6128435"/>
              <a:gd name="connsiteY137" fmla="*/ 5900444 h 6858000"/>
              <a:gd name="connsiteX138" fmla="*/ 6108716 w 6128435"/>
              <a:gd name="connsiteY138" fmla="*/ 5915345 h 6858000"/>
              <a:gd name="connsiteX139" fmla="*/ 6109524 w 6128435"/>
              <a:gd name="connsiteY139" fmla="*/ 5917328 h 6858000"/>
              <a:gd name="connsiteX140" fmla="*/ 6102493 w 6128435"/>
              <a:gd name="connsiteY140" fmla="*/ 5928602 h 6858000"/>
              <a:gd name="connsiteX141" fmla="*/ 6056863 w 6128435"/>
              <a:gd name="connsiteY141" fmla="*/ 6000643 h 6858000"/>
              <a:gd name="connsiteX142" fmla="*/ 6045436 w 6128435"/>
              <a:gd name="connsiteY142" fmla="*/ 6124480 h 6858000"/>
              <a:gd name="connsiteX143" fmla="*/ 6030489 w 6128435"/>
              <a:gd name="connsiteY143" fmla="*/ 6317666 h 6858000"/>
              <a:gd name="connsiteX144" fmla="*/ 6007492 w 6128435"/>
              <a:gd name="connsiteY144" fmla="*/ 6440818 h 6858000"/>
              <a:gd name="connsiteX145" fmla="*/ 6009467 w 6128435"/>
              <a:gd name="connsiteY145" fmla="*/ 6487076 h 6858000"/>
              <a:gd name="connsiteX146" fmla="*/ 5995064 w 6128435"/>
              <a:gd name="connsiteY146" fmla="*/ 6540791 h 6858000"/>
              <a:gd name="connsiteX147" fmla="*/ 5996309 w 6128435"/>
              <a:gd name="connsiteY147" fmla="*/ 6543961 h 6858000"/>
              <a:gd name="connsiteX148" fmla="*/ 5996048 w 6128435"/>
              <a:gd name="connsiteY148" fmla="*/ 6555444 h 6858000"/>
              <a:gd name="connsiteX149" fmla="*/ 6002524 w 6128435"/>
              <a:gd name="connsiteY149" fmla="*/ 6560188 h 6858000"/>
              <a:gd name="connsiteX150" fmla="*/ 6006823 w 6128435"/>
              <a:gd name="connsiteY150" fmla="*/ 6578546 h 6858000"/>
              <a:gd name="connsiteX151" fmla="*/ 6004510 w 6128435"/>
              <a:gd name="connsiteY151" fmla="*/ 6599256 h 6858000"/>
              <a:gd name="connsiteX152" fmla="*/ 5986207 w 6128435"/>
              <a:gd name="connsiteY152" fmla="*/ 6695855 h 6858000"/>
              <a:gd name="connsiteX153" fmla="*/ 5979428 w 6128435"/>
              <a:gd name="connsiteY153" fmla="*/ 6754678 h 6858000"/>
              <a:gd name="connsiteX154" fmla="*/ 5983398 w 6128435"/>
              <a:gd name="connsiteY154" fmla="*/ 6778641 h 6858000"/>
              <a:gd name="connsiteX155" fmla="*/ 5984543 w 6128435"/>
              <a:gd name="connsiteY155" fmla="*/ 6811016 h 6858000"/>
              <a:gd name="connsiteX156" fmla="*/ 5981802 w 6128435"/>
              <a:gd name="connsiteY156" fmla="*/ 6838578 h 6858000"/>
              <a:gd name="connsiteX157" fmla="*/ 5979671 w 6128435"/>
              <a:gd name="connsiteY157" fmla="*/ 6858000 h 6858000"/>
              <a:gd name="connsiteX158" fmla="*/ 0 w 6128435"/>
              <a:gd name="connsiteY158" fmla="*/ 6858000 h 6858000"/>
              <a:gd name="connsiteX159" fmla="*/ 0 w 6128435"/>
              <a:gd name="connsiteY15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477595 w 6128435"/>
              <a:gd name="connsiteY52" fmla="*/ 3250534 h 6858000"/>
              <a:gd name="connsiteX53" fmla="*/ 5532836 w 6128435"/>
              <a:gd name="connsiteY53" fmla="*/ 3353840 h 6858000"/>
              <a:gd name="connsiteX54" fmla="*/ 5561229 w 6128435"/>
              <a:gd name="connsiteY54" fmla="*/ 3395784 h 6858000"/>
              <a:gd name="connsiteX55" fmla="*/ 5589758 w 6128435"/>
              <a:gd name="connsiteY55" fmla="*/ 3506453 h 6858000"/>
              <a:gd name="connsiteX56" fmla="*/ 5596144 w 6128435"/>
              <a:gd name="connsiteY56" fmla="*/ 3534624 h 6858000"/>
              <a:gd name="connsiteX57" fmla="*/ 5597750 w 6128435"/>
              <a:gd name="connsiteY57" fmla="*/ 3534129 h 6858000"/>
              <a:gd name="connsiteX58" fmla="*/ 5599700 w 6128435"/>
              <a:gd name="connsiteY58" fmla="*/ 3547221 h 6858000"/>
              <a:gd name="connsiteX59" fmla="*/ 5615031 w 6128435"/>
              <a:gd name="connsiteY59" fmla="*/ 3557482 h 6858000"/>
              <a:gd name="connsiteX60" fmla="*/ 5618377 w 6128435"/>
              <a:gd name="connsiteY60" fmla="*/ 3588431 h 6858000"/>
              <a:gd name="connsiteX61" fmla="*/ 5612155 w 6128435"/>
              <a:gd name="connsiteY61" fmla="*/ 3589869 h 6858000"/>
              <a:gd name="connsiteX62" fmla="*/ 5620843 w 6128435"/>
              <a:gd name="connsiteY62" fmla="*/ 3606745 h 6858000"/>
              <a:gd name="connsiteX63" fmla="*/ 5655472 w 6128435"/>
              <a:gd name="connsiteY63" fmla="*/ 3678877 h 6858000"/>
              <a:gd name="connsiteX64" fmla="*/ 5680448 w 6128435"/>
              <a:gd name="connsiteY64" fmla="*/ 3717760 h 6858000"/>
              <a:gd name="connsiteX65" fmla="*/ 5683015 w 6128435"/>
              <a:gd name="connsiteY65" fmla="*/ 3762025 h 6858000"/>
              <a:gd name="connsiteX66" fmla="*/ 5696643 w 6128435"/>
              <a:gd name="connsiteY66" fmla="*/ 3773888 h 6858000"/>
              <a:gd name="connsiteX67" fmla="*/ 5699203 w 6128435"/>
              <a:gd name="connsiteY67" fmla="*/ 3775823 h 6858000"/>
              <a:gd name="connsiteX68" fmla="*/ 5704824 w 6128435"/>
              <a:gd name="connsiteY68" fmla="*/ 3785966 h 6858000"/>
              <a:gd name="connsiteX69" fmla="*/ 5712204 w 6128435"/>
              <a:gd name="connsiteY69" fmla="*/ 3785830 h 6858000"/>
              <a:gd name="connsiteX70" fmla="*/ 5724816 w 6128435"/>
              <a:gd name="connsiteY70" fmla="*/ 3798949 h 6858000"/>
              <a:gd name="connsiteX71" fmla="*/ 5733539 w 6128435"/>
              <a:gd name="connsiteY71" fmla="*/ 3818457 h 6858000"/>
              <a:gd name="connsiteX72" fmla="*/ 5768491 w 6128435"/>
              <a:gd name="connsiteY72" fmla="*/ 3914399 h 6858000"/>
              <a:gd name="connsiteX73" fmla="*/ 5793123 w 6128435"/>
              <a:gd name="connsiteY73" fmla="*/ 3969952 h 6858000"/>
              <a:gd name="connsiteX74" fmla="*/ 5808321 w 6128435"/>
              <a:gd name="connsiteY74" fmla="*/ 3988153 h 6858000"/>
              <a:gd name="connsiteX75" fmla="*/ 5825621 w 6128435"/>
              <a:gd name="connsiteY75" fmla="*/ 4015525 h 6858000"/>
              <a:gd name="connsiteX76" fmla="*/ 5860672 w 6128435"/>
              <a:gd name="connsiteY76" fmla="*/ 4061579 h 6858000"/>
              <a:gd name="connsiteX77" fmla="*/ 5872173 w 6128435"/>
              <a:gd name="connsiteY77" fmla="*/ 4088497 h 6858000"/>
              <a:gd name="connsiteX78" fmla="*/ 5883705 w 6128435"/>
              <a:gd name="connsiteY78" fmla="*/ 4101899 h 6858000"/>
              <a:gd name="connsiteX79" fmla="*/ 5885314 w 6128435"/>
              <a:gd name="connsiteY79" fmla="*/ 4108387 h 6858000"/>
              <a:gd name="connsiteX80" fmla="*/ 5894095 w 6128435"/>
              <a:gd name="connsiteY80" fmla="*/ 4128857 h 6858000"/>
              <a:gd name="connsiteX81" fmla="*/ 5898339 w 6128435"/>
              <a:gd name="connsiteY81" fmla="*/ 4140800 h 6858000"/>
              <a:gd name="connsiteX82" fmla="*/ 5899734 w 6128435"/>
              <a:gd name="connsiteY82" fmla="*/ 4145632 h 6858000"/>
              <a:gd name="connsiteX83" fmla="*/ 5903513 w 6128435"/>
              <a:gd name="connsiteY83" fmla="*/ 4187661 h 6858000"/>
              <a:gd name="connsiteX84" fmla="*/ 5917114 w 6128435"/>
              <a:gd name="connsiteY84" fmla="*/ 4213096 h 6858000"/>
              <a:gd name="connsiteX85" fmla="*/ 5921153 w 6128435"/>
              <a:gd name="connsiteY85" fmla="*/ 4236222 h 6858000"/>
              <a:gd name="connsiteX86" fmla="*/ 5924233 w 6128435"/>
              <a:gd name="connsiteY86" fmla="*/ 4242060 h 6858000"/>
              <a:gd name="connsiteX87" fmla="*/ 5928910 w 6128435"/>
              <a:gd name="connsiteY87" fmla="*/ 4300973 h 6858000"/>
              <a:gd name="connsiteX88" fmla="*/ 5939320 w 6128435"/>
              <a:gd name="connsiteY88" fmla="*/ 4340435 h 6858000"/>
              <a:gd name="connsiteX89" fmla="*/ 5946705 w 6128435"/>
              <a:gd name="connsiteY89" fmla="*/ 4428051 h 6858000"/>
              <a:gd name="connsiteX90" fmla="*/ 5949261 w 6128435"/>
              <a:gd name="connsiteY90" fmla="*/ 4449185 h 6858000"/>
              <a:gd name="connsiteX91" fmla="*/ 5957504 w 6128435"/>
              <a:gd name="connsiteY91" fmla="*/ 4465911 h 6858000"/>
              <a:gd name="connsiteX92" fmla="*/ 5964689 w 6128435"/>
              <a:gd name="connsiteY92" fmla="*/ 4468532 h 6858000"/>
              <a:gd name="connsiteX93" fmla="*/ 5967062 w 6128435"/>
              <a:gd name="connsiteY93" fmla="*/ 4479923 h 6858000"/>
              <a:gd name="connsiteX94" fmla="*/ 5968960 w 6128435"/>
              <a:gd name="connsiteY94" fmla="*/ 4482655 h 6858000"/>
              <a:gd name="connsiteX95" fmla="*/ 5978567 w 6128435"/>
              <a:gd name="connsiteY95" fmla="*/ 4498605 h 6858000"/>
              <a:gd name="connsiteX96" fmla="*/ 5980106 w 6128435"/>
              <a:gd name="connsiteY96" fmla="*/ 4585087 h 6858000"/>
              <a:gd name="connsiteX97" fmla="*/ 5998138 w 6128435"/>
              <a:gd name="connsiteY97" fmla="*/ 4697518 h 6858000"/>
              <a:gd name="connsiteX98" fmla="*/ 6013516 w 6128435"/>
              <a:gd name="connsiteY98" fmla="*/ 4786619 h 6858000"/>
              <a:gd name="connsiteX99" fmla="*/ 6025404 w 6128435"/>
              <a:gd name="connsiteY99" fmla="*/ 4858148 h 6858000"/>
              <a:gd name="connsiteX100" fmla="*/ 6007749 w 6128435"/>
              <a:gd name="connsiteY100" fmla="*/ 4964715 h 6858000"/>
              <a:gd name="connsiteX101" fmla="*/ 6005269 w 6128435"/>
              <a:gd name="connsiteY101" fmla="*/ 5150567 h 6858000"/>
              <a:gd name="connsiteX102" fmla="*/ 6001127 w 6128435"/>
              <a:gd name="connsiteY102" fmla="*/ 5164609 h 6858000"/>
              <a:gd name="connsiteX103" fmla="*/ 5996647 w 6128435"/>
              <a:gd name="connsiteY103" fmla="*/ 5185640 h 6858000"/>
              <a:gd name="connsiteX104" fmla="*/ 5998514 w 6128435"/>
              <a:gd name="connsiteY104" fmla="*/ 5189673 h 6858000"/>
              <a:gd name="connsiteX105" fmla="*/ 5995970 w 6128435"/>
              <a:gd name="connsiteY105" fmla="*/ 5221547 h 6858000"/>
              <a:gd name="connsiteX106" fmla="*/ 5997218 w 6128435"/>
              <a:gd name="connsiteY106" fmla="*/ 5222031 h 6858000"/>
              <a:gd name="connsiteX107" fmla="*/ 6002116 w 6128435"/>
              <a:gd name="connsiteY107" fmla="*/ 5231223 h 6858000"/>
              <a:gd name="connsiteX108" fmla="*/ 6008541 w 6128435"/>
              <a:gd name="connsiteY108" fmla="*/ 5248680 h 6858000"/>
              <a:gd name="connsiteX109" fmla="*/ 6039260 w 6128435"/>
              <a:gd name="connsiteY109" fmla="*/ 5289518 h 6858000"/>
              <a:gd name="connsiteX110" fmla="*/ 6036748 w 6128435"/>
              <a:gd name="connsiteY110" fmla="*/ 5322752 h 6858000"/>
              <a:gd name="connsiteX111" fmla="*/ 6036943 w 6128435"/>
              <a:gd name="connsiteY111" fmla="*/ 5329480 h 6858000"/>
              <a:gd name="connsiteX112" fmla="*/ 6037236 w 6128435"/>
              <a:gd name="connsiteY112" fmla="*/ 5329634 h 6858000"/>
              <a:gd name="connsiteX113" fmla="*/ 6038019 w 6128435"/>
              <a:gd name="connsiteY113" fmla="*/ 5336764 h 6858000"/>
              <a:gd name="connsiteX114" fmla="*/ 6037298 w 6128435"/>
              <a:gd name="connsiteY114" fmla="*/ 5341753 h 6858000"/>
              <a:gd name="connsiteX115" fmla="*/ 6037677 w 6128435"/>
              <a:gd name="connsiteY115" fmla="*/ 5354807 h 6858000"/>
              <a:gd name="connsiteX116" fmla="*/ 6039728 w 6128435"/>
              <a:gd name="connsiteY116" fmla="*/ 5359416 h 6858000"/>
              <a:gd name="connsiteX117" fmla="*/ 6043311 w 6128435"/>
              <a:gd name="connsiteY117" fmla="*/ 5361407 h 6858000"/>
              <a:gd name="connsiteX118" fmla="*/ 6042954 w 6128435"/>
              <a:gd name="connsiteY118" fmla="*/ 5362576 h 6858000"/>
              <a:gd name="connsiteX119" fmla="*/ 6053435 w 6128435"/>
              <a:gd name="connsiteY119" fmla="*/ 5387547 h 6858000"/>
              <a:gd name="connsiteX120" fmla="*/ 6065933 w 6128435"/>
              <a:gd name="connsiteY120" fmla="*/ 5443002 h 6858000"/>
              <a:gd name="connsiteX121" fmla="*/ 6068640 w 6128435"/>
              <a:gd name="connsiteY121" fmla="*/ 5474503 h 6858000"/>
              <a:gd name="connsiteX122" fmla="*/ 6080922 w 6128435"/>
              <a:gd name="connsiteY122" fmla="*/ 5561070 h 6858000"/>
              <a:gd name="connsiteX123" fmla="*/ 6096949 w 6128435"/>
              <a:gd name="connsiteY123" fmla="*/ 5648179 h 6858000"/>
              <a:gd name="connsiteX124" fmla="*/ 6125703 w 6128435"/>
              <a:gd name="connsiteY124" fmla="*/ 5692894 h 6858000"/>
              <a:gd name="connsiteX125" fmla="*/ 6126670 w 6128435"/>
              <a:gd name="connsiteY125" fmla="*/ 5697882 h 6858000"/>
              <a:gd name="connsiteX126" fmla="*/ 6124061 w 6128435"/>
              <a:gd name="connsiteY126" fmla="*/ 5710294 h 6858000"/>
              <a:gd name="connsiteX127" fmla="*/ 6122213 w 6128435"/>
              <a:gd name="connsiteY127" fmla="*/ 5714762 h 6858000"/>
              <a:gd name="connsiteX128" fmla="*/ 6121353 w 6128435"/>
              <a:gd name="connsiteY128" fmla="*/ 5721725 h 6858000"/>
              <a:gd name="connsiteX129" fmla="*/ 6121607 w 6128435"/>
              <a:gd name="connsiteY129" fmla="*/ 5721959 h 6858000"/>
              <a:gd name="connsiteX130" fmla="*/ 6120262 w 6128435"/>
              <a:gd name="connsiteY130" fmla="*/ 5728358 h 6858000"/>
              <a:gd name="connsiteX131" fmla="*/ 6110194 w 6128435"/>
              <a:gd name="connsiteY131" fmla="*/ 5758853 h 6858000"/>
              <a:gd name="connsiteX132" fmla="*/ 6127519 w 6128435"/>
              <a:gd name="connsiteY132" fmla="*/ 5865775 h 6858000"/>
              <a:gd name="connsiteX133" fmla="*/ 6128435 w 6128435"/>
              <a:gd name="connsiteY133" fmla="*/ 5870164 h 6858000"/>
              <a:gd name="connsiteX134" fmla="*/ 6119217 w 6128435"/>
              <a:gd name="connsiteY134" fmla="*/ 5888542 h 6858000"/>
              <a:gd name="connsiteX135" fmla="*/ 6115966 w 6128435"/>
              <a:gd name="connsiteY135" fmla="*/ 5898387 h 6858000"/>
              <a:gd name="connsiteX136" fmla="*/ 6111924 w 6128435"/>
              <a:gd name="connsiteY136" fmla="*/ 5900444 h 6858000"/>
              <a:gd name="connsiteX137" fmla="*/ 6108716 w 6128435"/>
              <a:gd name="connsiteY137" fmla="*/ 5915345 h 6858000"/>
              <a:gd name="connsiteX138" fmla="*/ 6109524 w 6128435"/>
              <a:gd name="connsiteY138" fmla="*/ 5917328 h 6858000"/>
              <a:gd name="connsiteX139" fmla="*/ 6102493 w 6128435"/>
              <a:gd name="connsiteY139" fmla="*/ 5928602 h 6858000"/>
              <a:gd name="connsiteX140" fmla="*/ 6056863 w 6128435"/>
              <a:gd name="connsiteY140" fmla="*/ 6000643 h 6858000"/>
              <a:gd name="connsiteX141" fmla="*/ 6045436 w 6128435"/>
              <a:gd name="connsiteY141" fmla="*/ 6124480 h 6858000"/>
              <a:gd name="connsiteX142" fmla="*/ 6030489 w 6128435"/>
              <a:gd name="connsiteY142" fmla="*/ 6317666 h 6858000"/>
              <a:gd name="connsiteX143" fmla="*/ 6007492 w 6128435"/>
              <a:gd name="connsiteY143" fmla="*/ 6440818 h 6858000"/>
              <a:gd name="connsiteX144" fmla="*/ 6009467 w 6128435"/>
              <a:gd name="connsiteY144" fmla="*/ 6487076 h 6858000"/>
              <a:gd name="connsiteX145" fmla="*/ 5995064 w 6128435"/>
              <a:gd name="connsiteY145" fmla="*/ 6540791 h 6858000"/>
              <a:gd name="connsiteX146" fmla="*/ 5996309 w 6128435"/>
              <a:gd name="connsiteY146" fmla="*/ 6543961 h 6858000"/>
              <a:gd name="connsiteX147" fmla="*/ 5996048 w 6128435"/>
              <a:gd name="connsiteY147" fmla="*/ 6555444 h 6858000"/>
              <a:gd name="connsiteX148" fmla="*/ 6002524 w 6128435"/>
              <a:gd name="connsiteY148" fmla="*/ 6560188 h 6858000"/>
              <a:gd name="connsiteX149" fmla="*/ 6006823 w 6128435"/>
              <a:gd name="connsiteY149" fmla="*/ 6578546 h 6858000"/>
              <a:gd name="connsiteX150" fmla="*/ 6004510 w 6128435"/>
              <a:gd name="connsiteY150" fmla="*/ 6599256 h 6858000"/>
              <a:gd name="connsiteX151" fmla="*/ 5986207 w 6128435"/>
              <a:gd name="connsiteY151" fmla="*/ 6695855 h 6858000"/>
              <a:gd name="connsiteX152" fmla="*/ 5979428 w 6128435"/>
              <a:gd name="connsiteY152" fmla="*/ 6754678 h 6858000"/>
              <a:gd name="connsiteX153" fmla="*/ 5983398 w 6128435"/>
              <a:gd name="connsiteY153" fmla="*/ 6778641 h 6858000"/>
              <a:gd name="connsiteX154" fmla="*/ 5984543 w 6128435"/>
              <a:gd name="connsiteY154" fmla="*/ 6811016 h 6858000"/>
              <a:gd name="connsiteX155" fmla="*/ 5981802 w 6128435"/>
              <a:gd name="connsiteY155" fmla="*/ 6838578 h 6858000"/>
              <a:gd name="connsiteX156" fmla="*/ 5979671 w 6128435"/>
              <a:gd name="connsiteY156" fmla="*/ 6858000 h 6858000"/>
              <a:gd name="connsiteX157" fmla="*/ 0 w 6128435"/>
              <a:gd name="connsiteY157" fmla="*/ 6858000 h 6858000"/>
              <a:gd name="connsiteX158" fmla="*/ 0 w 6128435"/>
              <a:gd name="connsiteY15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32836 w 6128435"/>
              <a:gd name="connsiteY52" fmla="*/ 3353840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9524 w 6128435"/>
              <a:gd name="connsiteY136" fmla="*/ 5917328 h 6858000"/>
              <a:gd name="connsiteX137" fmla="*/ 6102493 w 6128435"/>
              <a:gd name="connsiteY137" fmla="*/ 5928602 h 6858000"/>
              <a:gd name="connsiteX138" fmla="*/ 6056863 w 6128435"/>
              <a:gd name="connsiteY138" fmla="*/ 6000643 h 6858000"/>
              <a:gd name="connsiteX139" fmla="*/ 6045436 w 6128435"/>
              <a:gd name="connsiteY139" fmla="*/ 6124480 h 6858000"/>
              <a:gd name="connsiteX140" fmla="*/ 6030489 w 6128435"/>
              <a:gd name="connsiteY140" fmla="*/ 6317666 h 6858000"/>
              <a:gd name="connsiteX141" fmla="*/ 6007492 w 6128435"/>
              <a:gd name="connsiteY141" fmla="*/ 6440818 h 6858000"/>
              <a:gd name="connsiteX142" fmla="*/ 6009467 w 6128435"/>
              <a:gd name="connsiteY142" fmla="*/ 6487076 h 6858000"/>
              <a:gd name="connsiteX143" fmla="*/ 5995064 w 6128435"/>
              <a:gd name="connsiteY143" fmla="*/ 6540791 h 6858000"/>
              <a:gd name="connsiteX144" fmla="*/ 5996309 w 6128435"/>
              <a:gd name="connsiteY144" fmla="*/ 6543961 h 6858000"/>
              <a:gd name="connsiteX145" fmla="*/ 5996048 w 6128435"/>
              <a:gd name="connsiteY145" fmla="*/ 6555444 h 6858000"/>
              <a:gd name="connsiteX146" fmla="*/ 6002524 w 6128435"/>
              <a:gd name="connsiteY146" fmla="*/ 6560188 h 6858000"/>
              <a:gd name="connsiteX147" fmla="*/ 6006823 w 6128435"/>
              <a:gd name="connsiteY147" fmla="*/ 6578546 h 6858000"/>
              <a:gd name="connsiteX148" fmla="*/ 6004510 w 6128435"/>
              <a:gd name="connsiteY148" fmla="*/ 6599256 h 6858000"/>
              <a:gd name="connsiteX149" fmla="*/ 5986207 w 6128435"/>
              <a:gd name="connsiteY149" fmla="*/ 6695855 h 6858000"/>
              <a:gd name="connsiteX150" fmla="*/ 5979428 w 6128435"/>
              <a:gd name="connsiteY150" fmla="*/ 6754678 h 6858000"/>
              <a:gd name="connsiteX151" fmla="*/ 5983398 w 6128435"/>
              <a:gd name="connsiteY151" fmla="*/ 6778641 h 6858000"/>
              <a:gd name="connsiteX152" fmla="*/ 5984543 w 6128435"/>
              <a:gd name="connsiteY152" fmla="*/ 6811016 h 6858000"/>
              <a:gd name="connsiteX153" fmla="*/ 5981802 w 6128435"/>
              <a:gd name="connsiteY153" fmla="*/ 6838578 h 6858000"/>
              <a:gd name="connsiteX154" fmla="*/ 5979671 w 6128435"/>
              <a:gd name="connsiteY154" fmla="*/ 6858000 h 6858000"/>
              <a:gd name="connsiteX155" fmla="*/ 0 w 6128435"/>
              <a:gd name="connsiteY155" fmla="*/ 6858000 h 6858000"/>
              <a:gd name="connsiteX156" fmla="*/ 0 w 6128435"/>
              <a:gd name="connsiteY15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2493 w 6128435"/>
              <a:gd name="connsiteY136" fmla="*/ 5928602 h 6858000"/>
              <a:gd name="connsiteX137" fmla="*/ 6056863 w 6128435"/>
              <a:gd name="connsiteY137" fmla="*/ 6000643 h 6858000"/>
              <a:gd name="connsiteX138" fmla="*/ 6045436 w 6128435"/>
              <a:gd name="connsiteY138" fmla="*/ 6124480 h 6858000"/>
              <a:gd name="connsiteX139" fmla="*/ 6030489 w 6128435"/>
              <a:gd name="connsiteY139" fmla="*/ 6317666 h 6858000"/>
              <a:gd name="connsiteX140" fmla="*/ 6007492 w 6128435"/>
              <a:gd name="connsiteY140" fmla="*/ 6440818 h 6858000"/>
              <a:gd name="connsiteX141" fmla="*/ 6009467 w 6128435"/>
              <a:gd name="connsiteY141" fmla="*/ 6487076 h 6858000"/>
              <a:gd name="connsiteX142" fmla="*/ 5995064 w 6128435"/>
              <a:gd name="connsiteY142" fmla="*/ 6540791 h 6858000"/>
              <a:gd name="connsiteX143" fmla="*/ 5996309 w 6128435"/>
              <a:gd name="connsiteY143" fmla="*/ 6543961 h 6858000"/>
              <a:gd name="connsiteX144" fmla="*/ 5996048 w 6128435"/>
              <a:gd name="connsiteY144" fmla="*/ 6555444 h 6858000"/>
              <a:gd name="connsiteX145" fmla="*/ 6002524 w 6128435"/>
              <a:gd name="connsiteY145" fmla="*/ 6560188 h 6858000"/>
              <a:gd name="connsiteX146" fmla="*/ 6006823 w 6128435"/>
              <a:gd name="connsiteY146" fmla="*/ 6578546 h 6858000"/>
              <a:gd name="connsiteX147" fmla="*/ 6004510 w 6128435"/>
              <a:gd name="connsiteY147" fmla="*/ 6599256 h 6858000"/>
              <a:gd name="connsiteX148" fmla="*/ 5986207 w 6128435"/>
              <a:gd name="connsiteY148" fmla="*/ 6695855 h 6858000"/>
              <a:gd name="connsiteX149" fmla="*/ 5979428 w 6128435"/>
              <a:gd name="connsiteY149" fmla="*/ 6754678 h 6858000"/>
              <a:gd name="connsiteX150" fmla="*/ 5983398 w 6128435"/>
              <a:gd name="connsiteY150" fmla="*/ 6778641 h 6858000"/>
              <a:gd name="connsiteX151" fmla="*/ 5984543 w 6128435"/>
              <a:gd name="connsiteY151" fmla="*/ 6811016 h 6858000"/>
              <a:gd name="connsiteX152" fmla="*/ 5981802 w 6128435"/>
              <a:gd name="connsiteY152" fmla="*/ 6838578 h 6858000"/>
              <a:gd name="connsiteX153" fmla="*/ 5979671 w 6128435"/>
              <a:gd name="connsiteY153" fmla="*/ 6858000 h 6858000"/>
              <a:gd name="connsiteX154" fmla="*/ 0 w 6128435"/>
              <a:gd name="connsiteY154" fmla="*/ 6858000 h 6858000"/>
              <a:gd name="connsiteX155" fmla="*/ 0 w 6128435"/>
              <a:gd name="connsiteY15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2493 w 6128435"/>
              <a:gd name="connsiteY135" fmla="*/ 5928602 h 6858000"/>
              <a:gd name="connsiteX136" fmla="*/ 6056863 w 6128435"/>
              <a:gd name="connsiteY136" fmla="*/ 6000643 h 6858000"/>
              <a:gd name="connsiteX137" fmla="*/ 6045436 w 6128435"/>
              <a:gd name="connsiteY137" fmla="*/ 6124480 h 6858000"/>
              <a:gd name="connsiteX138" fmla="*/ 6030489 w 6128435"/>
              <a:gd name="connsiteY138" fmla="*/ 6317666 h 6858000"/>
              <a:gd name="connsiteX139" fmla="*/ 6007492 w 6128435"/>
              <a:gd name="connsiteY139" fmla="*/ 6440818 h 6858000"/>
              <a:gd name="connsiteX140" fmla="*/ 6009467 w 6128435"/>
              <a:gd name="connsiteY140" fmla="*/ 6487076 h 6858000"/>
              <a:gd name="connsiteX141" fmla="*/ 5995064 w 6128435"/>
              <a:gd name="connsiteY141" fmla="*/ 6540791 h 6858000"/>
              <a:gd name="connsiteX142" fmla="*/ 5996309 w 6128435"/>
              <a:gd name="connsiteY142" fmla="*/ 6543961 h 6858000"/>
              <a:gd name="connsiteX143" fmla="*/ 5996048 w 6128435"/>
              <a:gd name="connsiteY143" fmla="*/ 6555444 h 6858000"/>
              <a:gd name="connsiteX144" fmla="*/ 6002524 w 6128435"/>
              <a:gd name="connsiteY144" fmla="*/ 6560188 h 6858000"/>
              <a:gd name="connsiteX145" fmla="*/ 6006823 w 6128435"/>
              <a:gd name="connsiteY145" fmla="*/ 6578546 h 6858000"/>
              <a:gd name="connsiteX146" fmla="*/ 6004510 w 6128435"/>
              <a:gd name="connsiteY146" fmla="*/ 6599256 h 6858000"/>
              <a:gd name="connsiteX147" fmla="*/ 5986207 w 6128435"/>
              <a:gd name="connsiteY147" fmla="*/ 6695855 h 6858000"/>
              <a:gd name="connsiteX148" fmla="*/ 5979428 w 6128435"/>
              <a:gd name="connsiteY148" fmla="*/ 6754678 h 6858000"/>
              <a:gd name="connsiteX149" fmla="*/ 5983398 w 6128435"/>
              <a:gd name="connsiteY149" fmla="*/ 6778641 h 6858000"/>
              <a:gd name="connsiteX150" fmla="*/ 5984543 w 6128435"/>
              <a:gd name="connsiteY150" fmla="*/ 6811016 h 6858000"/>
              <a:gd name="connsiteX151" fmla="*/ 5981802 w 6128435"/>
              <a:gd name="connsiteY151" fmla="*/ 6838578 h 6858000"/>
              <a:gd name="connsiteX152" fmla="*/ 5979671 w 6128435"/>
              <a:gd name="connsiteY152" fmla="*/ 6858000 h 6858000"/>
              <a:gd name="connsiteX153" fmla="*/ 0 w 6128435"/>
              <a:gd name="connsiteY153" fmla="*/ 6858000 h 6858000"/>
              <a:gd name="connsiteX154" fmla="*/ 0 w 6128435"/>
              <a:gd name="connsiteY15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02493 w 6128435"/>
              <a:gd name="connsiteY134" fmla="*/ 5928602 h 6858000"/>
              <a:gd name="connsiteX135" fmla="*/ 6056863 w 6128435"/>
              <a:gd name="connsiteY135" fmla="*/ 6000643 h 6858000"/>
              <a:gd name="connsiteX136" fmla="*/ 6045436 w 6128435"/>
              <a:gd name="connsiteY136" fmla="*/ 6124480 h 6858000"/>
              <a:gd name="connsiteX137" fmla="*/ 6030489 w 6128435"/>
              <a:gd name="connsiteY137" fmla="*/ 6317666 h 6858000"/>
              <a:gd name="connsiteX138" fmla="*/ 6007492 w 6128435"/>
              <a:gd name="connsiteY138" fmla="*/ 6440818 h 6858000"/>
              <a:gd name="connsiteX139" fmla="*/ 6009467 w 6128435"/>
              <a:gd name="connsiteY139" fmla="*/ 6487076 h 6858000"/>
              <a:gd name="connsiteX140" fmla="*/ 5995064 w 6128435"/>
              <a:gd name="connsiteY140" fmla="*/ 6540791 h 6858000"/>
              <a:gd name="connsiteX141" fmla="*/ 5996309 w 6128435"/>
              <a:gd name="connsiteY141" fmla="*/ 6543961 h 6858000"/>
              <a:gd name="connsiteX142" fmla="*/ 5996048 w 6128435"/>
              <a:gd name="connsiteY142" fmla="*/ 6555444 h 6858000"/>
              <a:gd name="connsiteX143" fmla="*/ 6002524 w 6128435"/>
              <a:gd name="connsiteY143" fmla="*/ 6560188 h 6858000"/>
              <a:gd name="connsiteX144" fmla="*/ 6006823 w 6128435"/>
              <a:gd name="connsiteY144" fmla="*/ 6578546 h 6858000"/>
              <a:gd name="connsiteX145" fmla="*/ 6004510 w 6128435"/>
              <a:gd name="connsiteY145" fmla="*/ 6599256 h 6858000"/>
              <a:gd name="connsiteX146" fmla="*/ 5986207 w 6128435"/>
              <a:gd name="connsiteY146" fmla="*/ 6695855 h 6858000"/>
              <a:gd name="connsiteX147" fmla="*/ 5979428 w 6128435"/>
              <a:gd name="connsiteY147" fmla="*/ 6754678 h 6858000"/>
              <a:gd name="connsiteX148" fmla="*/ 5983398 w 6128435"/>
              <a:gd name="connsiteY148" fmla="*/ 6778641 h 6858000"/>
              <a:gd name="connsiteX149" fmla="*/ 5984543 w 6128435"/>
              <a:gd name="connsiteY149" fmla="*/ 6811016 h 6858000"/>
              <a:gd name="connsiteX150" fmla="*/ 5981802 w 6128435"/>
              <a:gd name="connsiteY150" fmla="*/ 6838578 h 6858000"/>
              <a:gd name="connsiteX151" fmla="*/ 5979671 w 6128435"/>
              <a:gd name="connsiteY151" fmla="*/ 6858000 h 6858000"/>
              <a:gd name="connsiteX152" fmla="*/ 0 w 6128435"/>
              <a:gd name="connsiteY152" fmla="*/ 6858000 h 6858000"/>
              <a:gd name="connsiteX153" fmla="*/ 0 w 6128435"/>
              <a:gd name="connsiteY15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16589 w 6127519"/>
              <a:gd name="connsiteY43" fmla="*/ 2810822 h 6858000"/>
              <a:gd name="connsiteX44" fmla="*/ 5418542 w 6127519"/>
              <a:gd name="connsiteY44" fmla="*/ 2817745 h 6858000"/>
              <a:gd name="connsiteX45" fmla="*/ 5418847 w 6127519"/>
              <a:gd name="connsiteY45" fmla="*/ 2817825 h 6858000"/>
              <a:gd name="connsiteX46" fmla="*/ 5457023 w 6127519"/>
              <a:gd name="connsiteY46" fmla="*/ 2858292 h 6858000"/>
              <a:gd name="connsiteX47" fmla="*/ 5479298 w 6127519"/>
              <a:gd name="connsiteY47" fmla="*/ 2947791 h 6858000"/>
              <a:gd name="connsiteX48" fmla="*/ 5481770 w 6127519"/>
              <a:gd name="connsiteY48" fmla="*/ 2951352 h 6858000"/>
              <a:gd name="connsiteX49" fmla="*/ 5482045 w 6127519"/>
              <a:gd name="connsiteY49" fmla="*/ 2984371 h 6858000"/>
              <a:gd name="connsiteX50" fmla="*/ 5482415 w 6127519"/>
              <a:gd name="connsiteY50" fmla="*/ 3004079 h 6858000"/>
              <a:gd name="connsiteX51" fmla="*/ 5503944 w 6127519"/>
              <a:gd name="connsiteY51" fmla="*/ 3123335 h 6858000"/>
              <a:gd name="connsiteX52" fmla="*/ 5516007 w 6127519"/>
              <a:gd name="connsiteY52" fmla="*/ 3258473 h 6858000"/>
              <a:gd name="connsiteX53" fmla="*/ 5566839 w 6127519"/>
              <a:gd name="connsiteY53" fmla="*/ 3345295 h 6858000"/>
              <a:gd name="connsiteX54" fmla="*/ 5589758 w 6127519"/>
              <a:gd name="connsiteY54" fmla="*/ 3506453 h 6858000"/>
              <a:gd name="connsiteX55" fmla="*/ 5596144 w 6127519"/>
              <a:gd name="connsiteY55" fmla="*/ 3534624 h 6858000"/>
              <a:gd name="connsiteX56" fmla="*/ 5597750 w 6127519"/>
              <a:gd name="connsiteY56" fmla="*/ 3534129 h 6858000"/>
              <a:gd name="connsiteX57" fmla="*/ 5599700 w 6127519"/>
              <a:gd name="connsiteY57" fmla="*/ 3547221 h 6858000"/>
              <a:gd name="connsiteX58" fmla="*/ 5615031 w 6127519"/>
              <a:gd name="connsiteY58" fmla="*/ 3557482 h 6858000"/>
              <a:gd name="connsiteX59" fmla="*/ 5618377 w 6127519"/>
              <a:gd name="connsiteY59" fmla="*/ 3588431 h 6858000"/>
              <a:gd name="connsiteX60" fmla="*/ 5612155 w 6127519"/>
              <a:gd name="connsiteY60" fmla="*/ 3589869 h 6858000"/>
              <a:gd name="connsiteX61" fmla="*/ 5620843 w 6127519"/>
              <a:gd name="connsiteY61" fmla="*/ 3606745 h 6858000"/>
              <a:gd name="connsiteX62" fmla="*/ 5655472 w 6127519"/>
              <a:gd name="connsiteY62" fmla="*/ 3678877 h 6858000"/>
              <a:gd name="connsiteX63" fmla="*/ 5680448 w 6127519"/>
              <a:gd name="connsiteY63" fmla="*/ 3717760 h 6858000"/>
              <a:gd name="connsiteX64" fmla="*/ 5683015 w 6127519"/>
              <a:gd name="connsiteY64" fmla="*/ 3762025 h 6858000"/>
              <a:gd name="connsiteX65" fmla="*/ 5696643 w 6127519"/>
              <a:gd name="connsiteY65" fmla="*/ 3773888 h 6858000"/>
              <a:gd name="connsiteX66" fmla="*/ 5699203 w 6127519"/>
              <a:gd name="connsiteY66" fmla="*/ 3775823 h 6858000"/>
              <a:gd name="connsiteX67" fmla="*/ 5704824 w 6127519"/>
              <a:gd name="connsiteY67" fmla="*/ 3785966 h 6858000"/>
              <a:gd name="connsiteX68" fmla="*/ 5712204 w 6127519"/>
              <a:gd name="connsiteY68" fmla="*/ 3785830 h 6858000"/>
              <a:gd name="connsiteX69" fmla="*/ 5724816 w 6127519"/>
              <a:gd name="connsiteY69" fmla="*/ 3798949 h 6858000"/>
              <a:gd name="connsiteX70" fmla="*/ 5733539 w 6127519"/>
              <a:gd name="connsiteY70" fmla="*/ 3818457 h 6858000"/>
              <a:gd name="connsiteX71" fmla="*/ 5768491 w 6127519"/>
              <a:gd name="connsiteY71" fmla="*/ 3914399 h 6858000"/>
              <a:gd name="connsiteX72" fmla="*/ 5793123 w 6127519"/>
              <a:gd name="connsiteY72" fmla="*/ 3969952 h 6858000"/>
              <a:gd name="connsiteX73" fmla="*/ 5808321 w 6127519"/>
              <a:gd name="connsiteY73" fmla="*/ 3988153 h 6858000"/>
              <a:gd name="connsiteX74" fmla="*/ 5825621 w 6127519"/>
              <a:gd name="connsiteY74" fmla="*/ 4015525 h 6858000"/>
              <a:gd name="connsiteX75" fmla="*/ 5860672 w 6127519"/>
              <a:gd name="connsiteY75" fmla="*/ 4061579 h 6858000"/>
              <a:gd name="connsiteX76" fmla="*/ 5872173 w 6127519"/>
              <a:gd name="connsiteY76" fmla="*/ 4088497 h 6858000"/>
              <a:gd name="connsiteX77" fmla="*/ 5883705 w 6127519"/>
              <a:gd name="connsiteY77" fmla="*/ 4101899 h 6858000"/>
              <a:gd name="connsiteX78" fmla="*/ 5885314 w 6127519"/>
              <a:gd name="connsiteY78" fmla="*/ 4108387 h 6858000"/>
              <a:gd name="connsiteX79" fmla="*/ 5894095 w 6127519"/>
              <a:gd name="connsiteY79" fmla="*/ 4128857 h 6858000"/>
              <a:gd name="connsiteX80" fmla="*/ 5898339 w 6127519"/>
              <a:gd name="connsiteY80" fmla="*/ 4140800 h 6858000"/>
              <a:gd name="connsiteX81" fmla="*/ 5899734 w 6127519"/>
              <a:gd name="connsiteY81" fmla="*/ 4145632 h 6858000"/>
              <a:gd name="connsiteX82" fmla="*/ 5903513 w 6127519"/>
              <a:gd name="connsiteY82" fmla="*/ 4187661 h 6858000"/>
              <a:gd name="connsiteX83" fmla="*/ 5917114 w 6127519"/>
              <a:gd name="connsiteY83" fmla="*/ 4213096 h 6858000"/>
              <a:gd name="connsiteX84" fmla="*/ 5921153 w 6127519"/>
              <a:gd name="connsiteY84" fmla="*/ 4236222 h 6858000"/>
              <a:gd name="connsiteX85" fmla="*/ 5924233 w 6127519"/>
              <a:gd name="connsiteY85" fmla="*/ 4242060 h 6858000"/>
              <a:gd name="connsiteX86" fmla="*/ 5928910 w 6127519"/>
              <a:gd name="connsiteY86" fmla="*/ 4300973 h 6858000"/>
              <a:gd name="connsiteX87" fmla="*/ 5939320 w 6127519"/>
              <a:gd name="connsiteY87" fmla="*/ 4340435 h 6858000"/>
              <a:gd name="connsiteX88" fmla="*/ 5946705 w 6127519"/>
              <a:gd name="connsiteY88" fmla="*/ 4428051 h 6858000"/>
              <a:gd name="connsiteX89" fmla="*/ 5949261 w 6127519"/>
              <a:gd name="connsiteY89" fmla="*/ 4449185 h 6858000"/>
              <a:gd name="connsiteX90" fmla="*/ 5957504 w 6127519"/>
              <a:gd name="connsiteY90" fmla="*/ 4465911 h 6858000"/>
              <a:gd name="connsiteX91" fmla="*/ 5964689 w 6127519"/>
              <a:gd name="connsiteY91" fmla="*/ 4468532 h 6858000"/>
              <a:gd name="connsiteX92" fmla="*/ 5967062 w 6127519"/>
              <a:gd name="connsiteY92" fmla="*/ 4479923 h 6858000"/>
              <a:gd name="connsiteX93" fmla="*/ 5968960 w 6127519"/>
              <a:gd name="connsiteY93" fmla="*/ 4482655 h 6858000"/>
              <a:gd name="connsiteX94" fmla="*/ 5978567 w 6127519"/>
              <a:gd name="connsiteY94" fmla="*/ 4498605 h 6858000"/>
              <a:gd name="connsiteX95" fmla="*/ 5980106 w 6127519"/>
              <a:gd name="connsiteY95" fmla="*/ 4585087 h 6858000"/>
              <a:gd name="connsiteX96" fmla="*/ 5998138 w 6127519"/>
              <a:gd name="connsiteY96" fmla="*/ 4697518 h 6858000"/>
              <a:gd name="connsiteX97" fmla="*/ 6013516 w 6127519"/>
              <a:gd name="connsiteY97" fmla="*/ 4786619 h 6858000"/>
              <a:gd name="connsiteX98" fmla="*/ 6025404 w 6127519"/>
              <a:gd name="connsiteY98" fmla="*/ 4858148 h 6858000"/>
              <a:gd name="connsiteX99" fmla="*/ 6007749 w 6127519"/>
              <a:gd name="connsiteY99" fmla="*/ 4964715 h 6858000"/>
              <a:gd name="connsiteX100" fmla="*/ 6005269 w 6127519"/>
              <a:gd name="connsiteY100" fmla="*/ 5150567 h 6858000"/>
              <a:gd name="connsiteX101" fmla="*/ 6001127 w 6127519"/>
              <a:gd name="connsiteY101" fmla="*/ 5164609 h 6858000"/>
              <a:gd name="connsiteX102" fmla="*/ 5996647 w 6127519"/>
              <a:gd name="connsiteY102" fmla="*/ 5185640 h 6858000"/>
              <a:gd name="connsiteX103" fmla="*/ 5998514 w 6127519"/>
              <a:gd name="connsiteY103" fmla="*/ 5189673 h 6858000"/>
              <a:gd name="connsiteX104" fmla="*/ 5995970 w 6127519"/>
              <a:gd name="connsiteY104" fmla="*/ 5221547 h 6858000"/>
              <a:gd name="connsiteX105" fmla="*/ 5997218 w 6127519"/>
              <a:gd name="connsiteY105" fmla="*/ 5222031 h 6858000"/>
              <a:gd name="connsiteX106" fmla="*/ 6002116 w 6127519"/>
              <a:gd name="connsiteY106" fmla="*/ 5231223 h 6858000"/>
              <a:gd name="connsiteX107" fmla="*/ 6008541 w 6127519"/>
              <a:gd name="connsiteY107" fmla="*/ 5248680 h 6858000"/>
              <a:gd name="connsiteX108" fmla="*/ 6039260 w 6127519"/>
              <a:gd name="connsiteY108" fmla="*/ 5289518 h 6858000"/>
              <a:gd name="connsiteX109" fmla="*/ 6036748 w 6127519"/>
              <a:gd name="connsiteY109" fmla="*/ 5322752 h 6858000"/>
              <a:gd name="connsiteX110" fmla="*/ 6036943 w 6127519"/>
              <a:gd name="connsiteY110" fmla="*/ 5329480 h 6858000"/>
              <a:gd name="connsiteX111" fmla="*/ 6037236 w 6127519"/>
              <a:gd name="connsiteY111" fmla="*/ 5329634 h 6858000"/>
              <a:gd name="connsiteX112" fmla="*/ 6038019 w 6127519"/>
              <a:gd name="connsiteY112" fmla="*/ 5336764 h 6858000"/>
              <a:gd name="connsiteX113" fmla="*/ 6037298 w 6127519"/>
              <a:gd name="connsiteY113" fmla="*/ 5341753 h 6858000"/>
              <a:gd name="connsiteX114" fmla="*/ 6037677 w 6127519"/>
              <a:gd name="connsiteY114" fmla="*/ 5354807 h 6858000"/>
              <a:gd name="connsiteX115" fmla="*/ 6039728 w 6127519"/>
              <a:gd name="connsiteY115" fmla="*/ 5359416 h 6858000"/>
              <a:gd name="connsiteX116" fmla="*/ 6043311 w 6127519"/>
              <a:gd name="connsiteY116" fmla="*/ 5361407 h 6858000"/>
              <a:gd name="connsiteX117" fmla="*/ 6042954 w 6127519"/>
              <a:gd name="connsiteY117" fmla="*/ 5362576 h 6858000"/>
              <a:gd name="connsiteX118" fmla="*/ 6053435 w 6127519"/>
              <a:gd name="connsiteY118" fmla="*/ 5387547 h 6858000"/>
              <a:gd name="connsiteX119" fmla="*/ 6065933 w 6127519"/>
              <a:gd name="connsiteY119" fmla="*/ 5443002 h 6858000"/>
              <a:gd name="connsiteX120" fmla="*/ 6068640 w 6127519"/>
              <a:gd name="connsiteY120" fmla="*/ 5474503 h 6858000"/>
              <a:gd name="connsiteX121" fmla="*/ 6080922 w 6127519"/>
              <a:gd name="connsiteY121" fmla="*/ 5561070 h 6858000"/>
              <a:gd name="connsiteX122" fmla="*/ 6096949 w 6127519"/>
              <a:gd name="connsiteY122" fmla="*/ 5648179 h 6858000"/>
              <a:gd name="connsiteX123" fmla="*/ 6125703 w 6127519"/>
              <a:gd name="connsiteY123" fmla="*/ 5692894 h 6858000"/>
              <a:gd name="connsiteX124" fmla="*/ 6126670 w 6127519"/>
              <a:gd name="connsiteY124" fmla="*/ 5697882 h 6858000"/>
              <a:gd name="connsiteX125" fmla="*/ 6124061 w 6127519"/>
              <a:gd name="connsiteY125" fmla="*/ 5710294 h 6858000"/>
              <a:gd name="connsiteX126" fmla="*/ 6122213 w 6127519"/>
              <a:gd name="connsiteY126" fmla="*/ 5714762 h 6858000"/>
              <a:gd name="connsiteX127" fmla="*/ 6121353 w 6127519"/>
              <a:gd name="connsiteY127" fmla="*/ 5721725 h 6858000"/>
              <a:gd name="connsiteX128" fmla="*/ 6121607 w 6127519"/>
              <a:gd name="connsiteY128" fmla="*/ 5721959 h 6858000"/>
              <a:gd name="connsiteX129" fmla="*/ 6120262 w 6127519"/>
              <a:gd name="connsiteY129" fmla="*/ 5728358 h 6858000"/>
              <a:gd name="connsiteX130" fmla="*/ 6110194 w 6127519"/>
              <a:gd name="connsiteY130" fmla="*/ 5758853 h 6858000"/>
              <a:gd name="connsiteX131" fmla="*/ 6127519 w 6127519"/>
              <a:gd name="connsiteY131" fmla="*/ 5865775 h 6858000"/>
              <a:gd name="connsiteX132" fmla="*/ 6119217 w 6127519"/>
              <a:gd name="connsiteY132" fmla="*/ 5888542 h 6858000"/>
              <a:gd name="connsiteX133" fmla="*/ 6102493 w 6127519"/>
              <a:gd name="connsiteY133" fmla="*/ 5928602 h 6858000"/>
              <a:gd name="connsiteX134" fmla="*/ 6056863 w 6127519"/>
              <a:gd name="connsiteY134" fmla="*/ 6000643 h 6858000"/>
              <a:gd name="connsiteX135" fmla="*/ 6045436 w 6127519"/>
              <a:gd name="connsiteY135" fmla="*/ 6124480 h 6858000"/>
              <a:gd name="connsiteX136" fmla="*/ 6030489 w 6127519"/>
              <a:gd name="connsiteY136" fmla="*/ 6317666 h 6858000"/>
              <a:gd name="connsiteX137" fmla="*/ 6007492 w 6127519"/>
              <a:gd name="connsiteY137" fmla="*/ 6440818 h 6858000"/>
              <a:gd name="connsiteX138" fmla="*/ 6009467 w 6127519"/>
              <a:gd name="connsiteY138" fmla="*/ 6487076 h 6858000"/>
              <a:gd name="connsiteX139" fmla="*/ 5995064 w 6127519"/>
              <a:gd name="connsiteY139" fmla="*/ 6540791 h 6858000"/>
              <a:gd name="connsiteX140" fmla="*/ 5996309 w 6127519"/>
              <a:gd name="connsiteY140" fmla="*/ 6543961 h 6858000"/>
              <a:gd name="connsiteX141" fmla="*/ 5996048 w 6127519"/>
              <a:gd name="connsiteY141" fmla="*/ 6555444 h 6858000"/>
              <a:gd name="connsiteX142" fmla="*/ 6002524 w 6127519"/>
              <a:gd name="connsiteY142" fmla="*/ 6560188 h 6858000"/>
              <a:gd name="connsiteX143" fmla="*/ 6006823 w 6127519"/>
              <a:gd name="connsiteY143" fmla="*/ 6578546 h 6858000"/>
              <a:gd name="connsiteX144" fmla="*/ 6004510 w 6127519"/>
              <a:gd name="connsiteY144" fmla="*/ 6599256 h 6858000"/>
              <a:gd name="connsiteX145" fmla="*/ 5986207 w 6127519"/>
              <a:gd name="connsiteY145" fmla="*/ 6695855 h 6858000"/>
              <a:gd name="connsiteX146" fmla="*/ 5979428 w 6127519"/>
              <a:gd name="connsiteY146" fmla="*/ 6754678 h 6858000"/>
              <a:gd name="connsiteX147" fmla="*/ 5983398 w 6127519"/>
              <a:gd name="connsiteY147" fmla="*/ 6778641 h 6858000"/>
              <a:gd name="connsiteX148" fmla="*/ 5984543 w 6127519"/>
              <a:gd name="connsiteY148" fmla="*/ 6811016 h 6858000"/>
              <a:gd name="connsiteX149" fmla="*/ 5981802 w 6127519"/>
              <a:gd name="connsiteY149" fmla="*/ 6838578 h 6858000"/>
              <a:gd name="connsiteX150" fmla="*/ 5979671 w 6127519"/>
              <a:gd name="connsiteY150" fmla="*/ 6858000 h 6858000"/>
              <a:gd name="connsiteX151" fmla="*/ 0 w 6127519"/>
              <a:gd name="connsiteY151" fmla="*/ 6858000 h 6858000"/>
              <a:gd name="connsiteX152" fmla="*/ 0 w 612751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08541 w 6127689"/>
              <a:gd name="connsiteY107" fmla="*/ 5248680 h 6858000"/>
              <a:gd name="connsiteX108" fmla="*/ 6039260 w 6127689"/>
              <a:gd name="connsiteY108" fmla="*/ 5289518 h 6858000"/>
              <a:gd name="connsiteX109" fmla="*/ 6036748 w 6127689"/>
              <a:gd name="connsiteY109" fmla="*/ 5322752 h 6858000"/>
              <a:gd name="connsiteX110" fmla="*/ 6036943 w 6127689"/>
              <a:gd name="connsiteY110" fmla="*/ 5329480 h 6858000"/>
              <a:gd name="connsiteX111" fmla="*/ 6037236 w 6127689"/>
              <a:gd name="connsiteY111" fmla="*/ 5329634 h 6858000"/>
              <a:gd name="connsiteX112" fmla="*/ 6038019 w 6127689"/>
              <a:gd name="connsiteY112" fmla="*/ 5336764 h 6858000"/>
              <a:gd name="connsiteX113" fmla="*/ 6037298 w 6127689"/>
              <a:gd name="connsiteY113" fmla="*/ 5341753 h 6858000"/>
              <a:gd name="connsiteX114" fmla="*/ 6037677 w 6127689"/>
              <a:gd name="connsiteY114" fmla="*/ 5354807 h 6858000"/>
              <a:gd name="connsiteX115" fmla="*/ 6039728 w 6127689"/>
              <a:gd name="connsiteY115" fmla="*/ 5359416 h 6858000"/>
              <a:gd name="connsiteX116" fmla="*/ 6043311 w 6127689"/>
              <a:gd name="connsiteY116" fmla="*/ 5361407 h 6858000"/>
              <a:gd name="connsiteX117" fmla="*/ 6042954 w 6127689"/>
              <a:gd name="connsiteY117" fmla="*/ 5362576 h 6858000"/>
              <a:gd name="connsiteX118" fmla="*/ 6053435 w 6127689"/>
              <a:gd name="connsiteY118" fmla="*/ 5387547 h 6858000"/>
              <a:gd name="connsiteX119" fmla="*/ 6065933 w 6127689"/>
              <a:gd name="connsiteY119" fmla="*/ 5443002 h 6858000"/>
              <a:gd name="connsiteX120" fmla="*/ 6068640 w 6127689"/>
              <a:gd name="connsiteY120" fmla="*/ 5474503 h 6858000"/>
              <a:gd name="connsiteX121" fmla="*/ 6080922 w 6127689"/>
              <a:gd name="connsiteY121" fmla="*/ 5561070 h 6858000"/>
              <a:gd name="connsiteX122" fmla="*/ 6096949 w 6127689"/>
              <a:gd name="connsiteY122" fmla="*/ 5648179 h 6858000"/>
              <a:gd name="connsiteX123" fmla="*/ 6125703 w 6127689"/>
              <a:gd name="connsiteY123" fmla="*/ 5692894 h 6858000"/>
              <a:gd name="connsiteX124" fmla="*/ 6126670 w 6127689"/>
              <a:gd name="connsiteY124" fmla="*/ 5697882 h 6858000"/>
              <a:gd name="connsiteX125" fmla="*/ 6124061 w 6127689"/>
              <a:gd name="connsiteY125" fmla="*/ 5710294 h 6858000"/>
              <a:gd name="connsiteX126" fmla="*/ 6122213 w 6127689"/>
              <a:gd name="connsiteY126" fmla="*/ 5714762 h 6858000"/>
              <a:gd name="connsiteX127" fmla="*/ 6121353 w 6127689"/>
              <a:gd name="connsiteY127" fmla="*/ 5721725 h 6858000"/>
              <a:gd name="connsiteX128" fmla="*/ 6121607 w 6127689"/>
              <a:gd name="connsiteY128" fmla="*/ 5721959 h 6858000"/>
              <a:gd name="connsiteX129" fmla="*/ 6120262 w 6127689"/>
              <a:gd name="connsiteY129" fmla="*/ 5728358 h 6858000"/>
              <a:gd name="connsiteX130" fmla="*/ 6127024 w 6127689"/>
              <a:gd name="connsiteY130" fmla="*/ 5786902 h 6858000"/>
              <a:gd name="connsiteX131" fmla="*/ 6127519 w 6127689"/>
              <a:gd name="connsiteY131" fmla="*/ 5865775 h 6858000"/>
              <a:gd name="connsiteX132" fmla="*/ 6119217 w 6127689"/>
              <a:gd name="connsiteY132" fmla="*/ 5888542 h 6858000"/>
              <a:gd name="connsiteX133" fmla="*/ 6102493 w 6127689"/>
              <a:gd name="connsiteY133" fmla="*/ 5928602 h 6858000"/>
              <a:gd name="connsiteX134" fmla="*/ 6056863 w 6127689"/>
              <a:gd name="connsiteY134" fmla="*/ 6000643 h 6858000"/>
              <a:gd name="connsiteX135" fmla="*/ 6045436 w 6127689"/>
              <a:gd name="connsiteY135" fmla="*/ 6124480 h 6858000"/>
              <a:gd name="connsiteX136" fmla="*/ 6030489 w 6127689"/>
              <a:gd name="connsiteY136" fmla="*/ 6317666 h 6858000"/>
              <a:gd name="connsiteX137" fmla="*/ 6007492 w 6127689"/>
              <a:gd name="connsiteY137" fmla="*/ 6440818 h 6858000"/>
              <a:gd name="connsiteX138" fmla="*/ 6009467 w 6127689"/>
              <a:gd name="connsiteY138" fmla="*/ 6487076 h 6858000"/>
              <a:gd name="connsiteX139" fmla="*/ 5995064 w 6127689"/>
              <a:gd name="connsiteY139" fmla="*/ 6540791 h 6858000"/>
              <a:gd name="connsiteX140" fmla="*/ 5996309 w 6127689"/>
              <a:gd name="connsiteY140" fmla="*/ 6543961 h 6858000"/>
              <a:gd name="connsiteX141" fmla="*/ 5996048 w 6127689"/>
              <a:gd name="connsiteY141" fmla="*/ 6555444 h 6858000"/>
              <a:gd name="connsiteX142" fmla="*/ 6002524 w 6127689"/>
              <a:gd name="connsiteY142" fmla="*/ 6560188 h 6858000"/>
              <a:gd name="connsiteX143" fmla="*/ 6006823 w 6127689"/>
              <a:gd name="connsiteY143" fmla="*/ 6578546 h 6858000"/>
              <a:gd name="connsiteX144" fmla="*/ 6004510 w 6127689"/>
              <a:gd name="connsiteY144" fmla="*/ 6599256 h 6858000"/>
              <a:gd name="connsiteX145" fmla="*/ 5986207 w 6127689"/>
              <a:gd name="connsiteY145" fmla="*/ 6695855 h 6858000"/>
              <a:gd name="connsiteX146" fmla="*/ 5979428 w 6127689"/>
              <a:gd name="connsiteY146" fmla="*/ 6754678 h 6858000"/>
              <a:gd name="connsiteX147" fmla="*/ 5983398 w 6127689"/>
              <a:gd name="connsiteY147" fmla="*/ 6778641 h 6858000"/>
              <a:gd name="connsiteX148" fmla="*/ 5984543 w 6127689"/>
              <a:gd name="connsiteY148" fmla="*/ 6811016 h 6858000"/>
              <a:gd name="connsiteX149" fmla="*/ 5981802 w 6127689"/>
              <a:gd name="connsiteY149" fmla="*/ 6838578 h 6858000"/>
              <a:gd name="connsiteX150" fmla="*/ 5979671 w 6127689"/>
              <a:gd name="connsiteY150" fmla="*/ 6858000 h 6858000"/>
              <a:gd name="connsiteX151" fmla="*/ 0 w 6127689"/>
              <a:gd name="connsiteY151" fmla="*/ 6858000 h 6858000"/>
              <a:gd name="connsiteX152" fmla="*/ 0 w 612768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39260 w 6127689"/>
              <a:gd name="connsiteY107" fmla="*/ 5289518 h 6858000"/>
              <a:gd name="connsiteX108" fmla="*/ 6036748 w 6127689"/>
              <a:gd name="connsiteY108" fmla="*/ 5322752 h 6858000"/>
              <a:gd name="connsiteX109" fmla="*/ 6036943 w 6127689"/>
              <a:gd name="connsiteY109" fmla="*/ 5329480 h 6858000"/>
              <a:gd name="connsiteX110" fmla="*/ 6037236 w 6127689"/>
              <a:gd name="connsiteY110" fmla="*/ 5329634 h 6858000"/>
              <a:gd name="connsiteX111" fmla="*/ 6038019 w 6127689"/>
              <a:gd name="connsiteY111" fmla="*/ 5336764 h 6858000"/>
              <a:gd name="connsiteX112" fmla="*/ 6037298 w 6127689"/>
              <a:gd name="connsiteY112" fmla="*/ 5341753 h 6858000"/>
              <a:gd name="connsiteX113" fmla="*/ 6037677 w 6127689"/>
              <a:gd name="connsiteY113" fmla="*/ 5354807 h 6858000"/>
              <a:gd name="connsiteX114" fmla="*/ 6039728 w 6127689"/>
              <a:gd name="connsiteY114" fmla="*/ 5359416 h 6858000"/>
              <a:gd name="connsiteX115" fmla="*/ 6043311 w 6127689"/>
              <a:gd name="connsiteY115" fmla="*/ 5361407 h 6858000"/>
              <a:gd name="connsiteX116" fmla="*/ 6042954 w 6127689"/>
              <a:gd name="connsiteY116" fmla="*/ 5362576 h 6858000"/>
              <a:gd name="connsiteX117" fmla="*/ 6053435 w 6127689"/>
              <a:gd name="connsiteY117" fmla="*/ 5387547 h 6858000"/>
              <a:gd name="connsiteX118" fmla="*/ 6065933 w 6127689"/>
              <a:gd name="connsiteY118" fmla="*/ 5443002 h 6858000"/>
              <a:gd name="connsiteX119" fmla="*/ 6068640 w 6127689"/>
              <a:gd name="connsiteY119" fmla="*/ 5474503 h 6858000"/>
              <a:gd name="connsiteX120" fmla="*/ 6080922 w 6127689"/>
              <a:gd name="connsiteY120" fmla="*/ 5561070 h 6858000"/>
              <a:gd name="connsiteX121" fmla="*/ 6096949 w 6127689"/>
              <a:gd name="connsiteY121" fmla="*/ 5648179 h 6858000"/>
              <a:gd name="connsiteX122" fmla="*/ 6125703 w 6127689"/>
              <a:gd name="connsiteY122" fmla="*/ 5692894 h 6858000"/>
              <a:gd name="connsiteX123" fmla="*/ 6126670 w 6127689"/>
              <a:gd name="connsiteY123" fmla="*/ 5697882 h 6858000"/>
              <a:gd name="connsiteX124" fmla="*/ 6124061 w 6127689"/>
              <a:gd name="connsiteY124" fmla="*/ 5710294 h 6858000"/>
              <a:gd name="connsiteX125" fmla="*/ 6122213 w 6127689"/>
              <a:gd name="connsiteY125" fmla="*/ 5714762 h 6858000"/>
              <a:gd name="connsiteX126" fmla="*/ 6121353 w 6127689"/>
              <a:gd name="connsiteY126" fmla="*/ 5721725 h 6858000"/>
              <a:gd name="connsiteX127" fmla="*/ 6121607 w 6127689"/>
              <a:gd name="connsiteY127" fmla="*/ 5721959 h 6858000"/>
              <a:gd name="connsiteX128" fmla="*/ 6120262 w 6127689"/>
              <a:gd name="connsiteY128" fmla="*/ 5728358 h 6858000"/>
              <a:gd name="connsiteX129" fmla="*/ 6127024 w 6127689"/>
              <a:gd name="connsiteY129" fmla="*/ 5786902 h 6858000"/>
              <a:gd name="connsiteX130" fmla="*/ 6127519 w 6127689"/>
              <a:gd name="connsiteY130" fmla="*/ 5865775 h 6858000"/>
              <a:gd name="connsiteX131" fmla="*/ 6119217 w 6127689"/>
              <a:gd name="connsiteY131" fmla="*/ 5888542 h 6858000"/>
              <a:gd name="connsiteX132" fmla="*/ 6102493 w 6127689"/>
              <a:gd name="connsiteY132" fmla="*/ 5928602 h 6858000"/>
              <a:gd name="connsiteX133" fmla="*/ 6056863 w 6127689"/>
              <a:gd name="connsiteY133" fmla="*/ 6000643 h 6858000"/>
              <a:gd name="connsiteX134" fmla="*/ 6045436 w 6127689"/>
              <a:gd name="connsiteY134" fmla="*/ 6124480 h 6858000"/>
              <a:gd name="connsiteX135" fmla="*/ 6030489 w 6127689"/>
              <a:gd name="connsiteY135" fmla="*/ 6317666 h 6858000"/>
              <a:gd name="connsiteX136" fmla="*/ 6007492 w 6127689"/>
              <a:gd name="connsiteY136" fmla="*/ 6440818 h 6858000"/>
              <a:gd name="connsiteX137" fmla="*/ 6009467 w 6127689"/>
              <a:gd name="connsiteY137" fmla="*/ 6487076 h 6858000"/>
              <a:gd name="connsiteX138" fmla="*/ 5995064 w 6127689"/>
              <a:gd name="connsiteY138" fmla="*/ 6540791 h 6858000"/>
              <a:gd name="connsiteX139" fmla="*/ 5996309 w 6127689"/>
              <a:gd name="connsiteY139" fmla="*/ 6543961 h 6858000"/>
              <a:gd name="connsiteX140" fmla="*/ 5996048 w 6127689"/>
              <a:gd name="connsiteY140" fmla="*/ 6555444 h 6858000"/>
              <a:gd name="connsiteX141" fmla="*/ 6002524 w 6127689"/>
              <a:gd name="connsiteY141" fmla="*/ 6560188 h 6858000"/>
              <a:gd name="connsiteX142" fmla="*/ 6006823 w 6127689"/>
              <a:gd name="connsiteY142" fmla="*/ 6578546 h 6858000"/>
              <a:gd name="connsiteX143" fmla="*/ 6004510 w 6127689"/>
              <a:gd name="connsiteY143" fmla="*/ 6599256 h 6858000"/>
              <a:gd name="connsiteX144" fmla="*/ 5986207 w 6127689"/>
              <a:gd name="connsiteY144" fmla="*/ 6695855 h 6858000"/>
              <a:gd name="connsiteX145" fmla="*/ 5979428 w 6127689"/>
              <a:gd name="connsiteY145" fmla="*/ 6754678 h 6858000"/>
              <a:gd name="connsiteX146" fmla="*/ 5983398 w 6127689"/>
              <a:gd name="connsiteY146" fmla="*/ 6778641 h 6858000"/>
              <a:gd name="connsiteX147" fmla="*/ 5984543 w 6127689"/>
              <a:gd name="connsiteY147" fmla="*/ 6811016 h 6858000"/>
              <a:gd name="connsiteX148" fmla="*/ 5981802 w 6127689"/>
              <a:gd name="connsiteY148" fmla="*/ 6838578 h 6858000"/>
              <a:gd name="connsiteX149" fmla="*/ 5979671 w 6127689"/>
              <a:gd name="connsiteY149" fmla="*/ 6858000 h 6858000"/>
              <a:gd name="connsiteX150" fmla="*/ 0 w 6127689"/>
              <a:gd name="connsiteY150" fmla="*/ 6858000 h 6858000"/>
              <a:gd name="connsiteX151" fmla="*/ 0 w 6127689"/>
              <a:gd name="connsiteY15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9260 w 6127689"/>
              <a:gd name="connsiteY106" fmla="*/ 5289518 h 6858000"/>
              <a:gd name="connsiteX107" fmla="*/ 6036748 w 6127689"/>
              <a:gd name="connsiteY107" fmla="*/ 5322752 h 6858000"/>
              <a:gd name="connsiteX108" fmla="*/ 6036943 w 6127689"/>
              <a:gd name="connsiteY108" fmla="*/ 5329480 h 6858000"/>
              <a:gd name="connsiteX109" fmla="*/ 6037236 w 6127689"/>
              <a:gd name="connsiteY109" fmla="*/ 5329634 h 6858000"/>
              <a:gd name="connsiteX110" fmla="*/ 6038019 w 6127689"/>
              <a:gd name="connsiteY110" fmla="*/ 5336764 h 6858000"/>
              <a:gd name="connsiteX111" fmla="*/ 6037298 w 6127689"/>
              <a:gd name="connsiteY111" fmla="*/ 5341753 h 6858000"/>
              <a:gd name="connsiteX112" fmla="*/ 6037677 w 6127689"/>
              <a:gd name="connsiteY112" fmla="*/ 5354807 h 6858000"/>
              <a:gd name="connsiteX113" fmla="*/ 6039728 w 6127689"/>
              <a:gd name="connsiteY113" fmla="*/ 5359416 h 6858000"/>
              <a:gd name="connsiteX114" fmla="*/ 6043311 w 6127689"/>
              <a:gd name="connsiteY114" fmla="*/ 5361407 h 6858000"/>
              <a:gd name="connsiteX115" fmla="*/ 6042954 w 6127689"/>
              <a:gd name="connsiteY115" fmla="*/ 5362576 h 6858000"/>
              <a:gd name="connsiteX116" fmla="*/ 6053435 w 6127689"/>
              <a:gd name="connsiteY116" fmla="*/ 5387547 h 6858000"/>
              <a:gd name="connsiteX117" fmla="*/ 6065933 w 6127689"/>
              <a:gd name="connsiteY117" fmla="*/ 5443002 h 6858000"/>
              <a:gd name="connsiteX118" fmla="*/ 6068640 w 6127689"/>
              <a:gd name="connsiteY118" fmla="*/ 5474503 h 6858000"/>
              <a:gd name="connsiteX119" fmla="*/ 6080922 w 6127689"/>
              <a:gd name="connsiteY119" fmla="*/ 5561070 h 6858000"/>
              <a:gd name="connsiteX120" fmla="*/ 6096949 w 6127689"/>
              <a:gd name="connsiteY120" fmla="*/ 5648179 h 6858000"/>
              <a:gd name="connsiteX121" fmla="*/ 6125703 w 6127689"/>
              <a:gd name="connsiteY121" fmla="*/ 5692894 h 6858000"/>
              <a:gd name="connsiteX122" fmla="*/ 6126670 w 6127689"/>
              <a:gd name="connsiteY122" fmla="*/ 5697882 h 6858000"/>
              <a:gd name="connsiteX123" fmla="*/ 6124061 w 6127689"/>
              <a:gd name="connsiteY123" fmla="*/ 5710294 h 6858000"/>
              <a:gd name="connsiteX124" fmla="*/ 6122213 w 6127689"/>
              <a:gd name="connsiteY124" fmla="*/ 5714762 h 6858000"/>
              <a:gd name="connsiteX125" fmla="*/ 6121353 w 6127689"/>
              <a:gd name="connsiteY125" fmla="*/ 5721725 h 6858000"/>
              <a:gd name="connsiteX126" fmla="*/ 6121607 w 6127689"/>
              <a:gd name="connsiteY126" fmla="*/ 5721959 h 6858000"/>
              <a:gd name="connsiteX127" fmla="*/ 6120262 w 6127689"/>
              <a:gd name="connsiteY127" fmla="*/ 5728358 h 6858000"/>
              <a:gd name="connsiteX128" fmla="*/ 6127024 w 6127689"/>
              <a:gd name="connsiteY128" fmla="*/ 5786902 h 6858000"/>
              <a:gd name="connsiteX129" fmla="*/ 6127519 w 6127689"/>
              <a:gd name="connsiteY129" fmla="*/ 5865775 h 6858000"/>
              <a:gd name="connsiteX130" fmla="*/ 6119217 w 6127689"/>
              <a:gd name="connsiteY130" fmla="*/ 5888542 h 6858000"/>
              <a:gd name="connsiteX131" fmla="*/ 6102493 w 6127689"/>
              <a:gd name="connsiteY131" fmla="*/ 5928602 h 6858000"/>
              <a:gd name="connsiteX132" fmla="*/ 6056863 w 6127689"/>
              <a:gd name="connsiteY132" fmla="*/ 6000643 h 6858000"/>
              <a:gd name="connsiteX133" fmla="*/ 6045436 w 6127689"/>
              <a:gd name="connsiteY133" fmla="*/ 6124480 h 6858000"/>
              <a:gd name="connsiteX134" fmla="*/ 6030489 w 6127689"/>
              <a:gd name="connsiteY134" fmla="*/ 6317666 h 6858000"/>
              <a:gd name="connsiteX135" fmla="*/ 6007492 w 6127689"/>
              <a:gd name="connsiteY135" fmla="*/ 6440818 h 6858000"/>
              <a:gd name="connsiteX136" fmla="*/ 6009467 w 6127689"/>
              <a:gd name="connsiteY136" fmla="*/ 6487076 h 6858000"/>
              <a:gd name="connsiteX137" fmla="*/ 5995064 w 6127689"/>
              <a:gd name="connsiteY137" fmla="*/ 6540791 h 6858000"/>
              <a:gd name="connsiteX138" fmla="*/ 5996309 w 6127689"/>
              <a:gd name="connsiteY138" fmla="*/ 6543961 h 6858000"/>
              <a:gd name="connsiteX139" fmla="*/ 5996048 w 6127689"/>
              <a:gd name="connsiteY139" fmla="*/ 6555444 h 6858000"/>
              <a:gd name="connsiteX140" fmla="*/ 6002524 w 6127689"/>
              <a:gd name="connsiteY140" fmla="*/ 6560188 h 6858000"/>
              <a:gd name="connsiteX141" fmla="*/ 6006823 w 6127689"/>
              <a:gd name="connsiteY141" fmla="*/ 6578546 h 6858000"/>
              <a:gd name="connsiteX142" fmla="*/ 6004510 w 6127689"/>
              <a:gd name="connsiteY142" fmla="*/ 6599256 h 6858000"/>
              <a:gd name="connsiteX143" fmla="*/ 5986207 w 6127689"/>
              <a:gd name="connsiteY143" fmla="*/ 6695855 h 6858000"/>
              <a:gd name="connsiteX144" fmla="*/ 5979428 w 6127689"/>
              <a:gd name="connsiteY144" fmla="*/ 6754678 h 6858000"/>
              <a:gd name="connsiteX145" fmla="*/ 5983398 w 6127689"/>
              <a:gd name="connsiteY145" fmla="*/ 6778641 h 6858000"/>
              <a:gd name="connsiteX146" fmla="*/ 5984543 w 6127689"/>
              <a:gd name="connsiteY146" fmla="*/ 6811016 h 6858000"/>
              <a:gd name="connsiteX147" fmla="*/ 5981802 w 6127689"/>
              <a:gd name="connsiteY147" fmla="*/ 6838578 h 6858000"/>
              <a:gd name="connsiteX148" fmla="*/ 5979671 w 6127689"/>
              <a:gd name="connsiteY148" fmla="*/ 6858000 h 6858000"/>
              <a:gd name="connsiteX149" fmla="*/ 0 w 6127689"/>
              <a:gd name="connsiteY149" fmla="*/ 6858000 h 6858000"/>
              <a:gd name="connsiteX150" fmla="*/ 0 w 6127689"/>
              <a:gd name="connsiteY15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42096 w 6127689"/>
              <a:gd name="connsiteY105" fmla="*/ 523325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6018409 w 6127689"/>
              <a:gd name="connsiteY104" fmla="*/ 522715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94095 w 6127689"/>
              <a:gd name="connsiteY78" fmla="*/ 4128857 h 6858000"/>
              <a:gd name="connsiteX79" fmla="*/ 5898339 w 6127689"/>
              <a:gd name="connsiteY79" fmla="*/ 4140800 h 6858000"/>
              <a:gd name="connsiteX80" fmla="*/ 5899734 w 6127689"/>
              <a:gd name="connsiteY80" fmla="*/ 4145632 h 6858000"/>
              <a:gd name="connsiteX81" fmla="*/ 5903513 w 6127689"/>
              <a:gd name="connsiteY81" fmla="*/ 4187661 h 6858000"/>
              <a:gd name="connsiteX82" fmla="*/ 5917114 w 6127689"/>
              <a:gd name="connsiteY82" fmla="*/ 4213096 h 6858000"/>
              <a:gd name="connsiteX83" fmla="*/ 5921153 w 6127689"/>
              <a:gd name="connsiteY83" fmla="*/ 4236222 h 6858000"/>
              <a:gd name="connsiteX84" fmla="*/ 5924233 w 6127689"/>
              <a:gd name="connsiteY84" fmla="*/ 4242060 h 6858000"/>
              <a:gd name="connsiteX85" fmla="*/ 5928910 w 6127689"/>
              <a:gd name="connsiteY85" fmla="*/ 4300973 h 6858000"/>
              <a:gd name="connsiteX86" fmla="*/ 5939320 w 6127689"/>
              <a:gd name="connsiteY86" fmla="*/ 4340435 h 6858000"/>
              <a:gd name="connsiteX87" fmla="*/ 5946705 w 6127689"/>
              <a:gd name="connsiteY87" fmla="*/ 4428051 h 6858000"/>
              <a:gd name="connsiteX88" fmla="*/ 5949261 w 6127689"/>
              <a:gd name="connsiteY88" fmla="*/ 4449185 h 6858000"/>
              <a:gd name="connsiteX89" fmla="*/ 5957504 w 6127689"/>
              <a:gd name="connsiteY89" fmla="*/ 4465911 h 6858000"/>
              <a:gd name="connsiteX90" fmla="*/ 5964689 w 6127689"/>
              <a:gd name="connsiteY90" fmla="*/ 4468532 h 6858000"/>
              <a:gd name="connsiteX91" fmla="*/ 5967062 w 6127689"/>
              <a:gd name="connsiteY91" fmla="*/ 4479923 h 6858000"/>
              <a:gd name="connsiteX92" fmla="*/ 5968960 w 6127689"/>
              <a:gd name="connsiteY92" fmla="*/ 4482655 h 6858000"/>
              <a:gd name="connsiteX93" fmla="*/ 5978567 w 6127689"/>
              <a:gd name="connsiteY93" fmla="*/ 4498605 h 6858000"/>
              <a:gd name="connsiteX94" fmla="*/ 5980106 w 6127689"/>
              <a:gd name="connsiteY94" fmla="*/ 4585087 h 6858000"/>
              <a:gd name="connsiteX95" fmla="*/ 5998138 w 6127689"/>
              <a:gd name="connsiteY95" fmla="*/ 4697518 h 6858000"/>
              <a:gd name="connsiteX96" fmla="*/ 6013516 w 6127689"/>
              <a:gd name="connsiteY96" fmla="*/ 4786619 h 6858000"/>
              <a:gd name="connsiteX97" fmla="*/ 6025404 w 6127689"/>
              <a:gd name="connsiteY97" fmla="*/ 4858148 h 6858000"/>
              <a:gd name="connsiteX98" fmla="*/ 6007749 w 6127689"/>
              <a:gd name="connsiteY98" fmla="*/ 4964715 h 6858000"/>
              <a:gd name="connsiteX99" fmla="*/ 6005269 w 6127689"/>
              <a:gd name="connsiteY99" fmla="*/ 5150567 h 6858000"/>
              <a:gd name="connsiteX100" fmla="*/ 6001127 w 6127689"/>
              <a:gd name="connsiteY100" fmla="*/ 5164609 h 6858000"/>
              <a:gd name="connsiteX101" fmla="*/ 5996647 w 6127689"/>
              <a:gd name="connsiteY101" fmla="*/ 5185640 h 6858000"/>
              <a:gd name="connsiteX102" fmla="*/ 5998514 w 6127689"/>
              <a:gd name="connsiteY102" fmla="*/ 5189673 h 6858000"/>
              <a:gd name="connsiteX103" fmla="*/ 6018409 w 6127689"/>
              <a:gd name="connsiteY103" fmla="*/ 5227157 h 6858000"/>
              <a:gd name="connsiteX104" fmla="*/ 6036748 w 6127689"/>
              <a:gd name="connsiteY104" fmla="*/ 5322752 h 6858000"/>
              <a:gd name="connsiteX105" fmla="*/ 6036943 w 6127689"/>
              <a:gd name="connsiteY105" fmla="*/ 5329480 h 6858000"/>
              <a:gd name="connsiteX106" fmla="*/ 6037236 w 6127689"/>
              <a:gd name="connsiteY106" fmla="*/ 5329634 h 6858000"/>
              <a:gd name="connsiteX107" fmla="*/ 6038019 w 6127689"/>
              <a:gd name="connsiteY107" fmla="*/ 5336764 h 6858000"/>
              <a:gd name="connsiteX108" fmla="*/ 6037298 w 6127689"/>
              <a:gd name="connsiteY108" fmla="*/ 5341753 h 6858000"/>
              <a:gd name="connsiteX109" fmla="*/ 6037677 w 6127689"/>
              <a:gd name="connsiteY109" fmla="*/ 5354807 h 6858000"/>
              <a:gd name="connsiteX110" fmla="*/ 6039728 w 6127689"/>
              <a:gd name="connsiteY110" fmla="*/ 5359416 h 6858000"/>
              <a:gd name="connsiteX111" fmla="*/ 6043311 w 6127689"/>
              <a:gd name="connsiteY111" fmla="*/ 5361407 h 6858000"/>
              <a:gd name="connsiteX112" fmla="*/ 6042954 w 6127689"/>
              <a:gd name="connsiteY112" fmla="*/ 5362576 h 6858000"/>
              <a:gd name="connsiteX113" fmla="*/ 6053435 w 6127689"/>
              <a:gd name="connsiteY113" fmla="*/ 5387547 h 6858000"/>
              <a:gd name="connsiteX114" fmla="*/ 6065933 w 6127689"/>
              <a:gd name="connsiteY114" fmla="*/ 5443002 h 6858000"/>
              <a:gd name="connsiteX115" fmla="*/ 6068640 w 6127689"/>
              <a:gd name="connsiteY115" fmla="*/ 5474503 h 6858000"/>
              <a:gd name="connsiteX116" fmla="*/ 6080922 w 6127689"/>
              <a:gd name="connsiteY116" fmla="*/ 5561070 h 6858000"/>
              <a:gd name="connsiteX117" fmla="*/ 6096949 w 6127689"/>
              <a:gd name="connsiteY117" fmla="*/ 5648179 h 6858000"/>
              <a:gd name="connsiteX118" fmla="*/ 6125703 w 6127689"/>
              <a:gd name="connsiteY118" fmla="*/ 5692894 h 6858000"/>
              <a:gd name="connsiteX119" fmla="*/ 6126670 w 6127689"/>
              <a:gd name="connsiteY119" fmla="*/ 5697882 h 6858000"/>
              <a:gd name="connsiteX120" fmla="*/ 6124061 w 6127689"/>
              <a:gd name="connsiteY120" fmla="*/ 5710294 h 6858000"/>
              <a:gd name="connsiteX121" fmla="*/ 6122213 w 6127689"/>
              <a:gd name="connsiteY121" fmla="*/ 5714762 h 6858000"/>
              <a:gd name="connsiteX122" fmla="*/ 6121353 w 6127689"/>
              <a:gd name="connsiteY122" fmla="*/ 5721725 h 6858000"/>
              <a:gd name="connsiteX123" fmla="*/ 6121607 w 6127689"/>
              <a:gd name="connsiteY123" fmla="*/ 5721959 h 6858000"/>
              <a:gd name="connsiteX124" fmla="*/ 6120262 w 6127689"/>
              <a:gd name="connsiteY124" fmla="*/ 5728358 h 6858000"/>
              <a:gd name="connsiteX125" fmla="*/ 6127024 w 6127689"/>
              <a:gd name="connsiteY125" fmla="*/ 5786902 h 6858000"/>
              <a:gd name="connsiteX126" fmla="*/ 6127519 w 6127689"/>
              <a:gd name="connsiteY126" fmla="*/ 5865775 h 6858000"/>
              <a:gd name="connsiteX127" fmla="*/ 6119217 w 6127689"/>
              <a:gd name="connsiteY127" fmla="*/ 5888542 h 6858000"/>
              <a:gd name="connsiteX128" fmla="*/ 6102493 w 6127689"/>
              <a:gd name="connsiteY128" fmla="*/ 5928602 h 6858000"/>
              <a:gd name="connsiteX129" fmla="*/ 6056863 w 6127689"/>
              <a:gd name="connsiteY129" fmla="*/ 6000643 h 6858000"/>
              <a:gd name="connsiteX130" fmla="*/ 6045436 w 6127689"/>
              <a:gd name="connsiteY130" fmla="*/ 6124480 h 6858000"/>
              <a:gd name="connsiteX131" fmla="*/ 6030489 w 6127689"/>
              <a:gd name="connsiteY131" fmla="*/ 6317666 h 6858000"/>
              <a:gd name="connsiteX132" fmla="*/ 6007492 w 6127689"/>
              <a:gd name="connsiteY132" fmla="*/ 6440818 h 6858000"/>
              <a:gd name="connsiteX133" fmla="*/ 6009467 w 6127689"/>
              <a:gd name="connsiteY133" fmla="*/ 6487076 h 6858000"/>
              <a:gd name="connsiteX134" fmla="*/ 5995064 w 6127689"/>
              <a:gd name="connsiteY134" fmla="*/ 6540791 h 6858000"/>
              <a:gd name="connsiteX135" fmla="*/ 5996309 w 6127689"/>
              <a:gd name="connsiteY135" fmla="*/ 6543961 h 6858000"/>
              <a:gd name="connsiteX136" fmla="*/ 5996048 w 6127689"/>
              <a:gd name="connsiteY136" fmla="*/ 6555444 h 6858000"/>
              <a:gd name="connsiteX137" fmla="*/ 6002524 w 6127689"/>
              <a:gd name="connsiteY137" fmla="*/ 6560188 h 6858000"/>
              <a:gd name="connsiteX138" fmla="*/ 6006823 w 6127689"/>
              <a:gd name="connsiteY138" fmla="*/ 6578546 h 6858000"/>
              <a:gd name="connsiteX139" fmla="*/ 6004510 w 6127689"/>
              <a:gd name="connsiteY139" fmla="*/ 6599256 h 6858000"/>
              <a:gd name="connsiteX140" fmla="*/ 5986207 w 6127689"/>
              <a:gd name="connsiteY140" fmla="*/ 6695855 h 6858000"/>
              <a:gd name="connsiteX141" fmla="*/ 5979428 w 6127689"/>
              <a:gd name="connsiteY141" fmla="*/ 6754678 h 6858000"/>
              <a:gd name="connsiteX142" fmla="*/ 5983398 w 6127689"/>
              <a:gd name="connsiteY142" fmla="*/ 6778641 h 6858000"/>
              <a:gd name="connsiteX143" fmla="*/ 5984543 w 6127689"/>
              <a:gd name="connsiteY143" fmla="*/ 6811016 h 6858000"/>
              <a:gd name="connsiteX144" fmla="*/ 5981802 w 6127689"/>
              <a:gd name="connsiteY144" fmla="*/ 6838578 h 6858000"/>
              <a:gd name="connsiteX145" fmla="*/ 5979671 w 6127689"/>
              <a:gd name="connsiteY145" fmla="*/ 6858000 h 6858000"/>
              <a:gd name="connsiteX146" fmla="*/ 0 w 6127689"/>
              <a:gd name="connsiteY146" fmla="*/ 6858000 h 6858000"/>
              <a:gd name="connsiteX147" fmla="*/ 0 w 6127689"/>
              <a:gd name="connsiteY147"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94095 w 6127689"/>
              <a:gd name="connsiteY78" fmla="*/ 4128857 h 6858000"/>
              <a:gd name="connsiteX79" fmla="*/ 5898339 w 6127689"/>
              <a:gd name="connsiteY79" fmla="*/ 4140800 h 6858000"/>
              <a:gd name="connsiteX80" fmla="*/ 5899734 w 6127689"/>
              <a:gd name="connsiteY80" fmla="*/ 4145632 h 6858000"/>
              <a:gd name="connsiteX81" fmla="*/ 5903513 w 6127689"/>
              <a:gd name="connsiteY81" fmla="*/ 4187661 h 6858000"/>
              <a:gd name="connsiteX82" fmla="*/ 5917114 w 6127689"/>
              <a:gd name="connsiteY82" fmla="*/ 4213096 h 6858000"/>
              <a:gd name="connsiteX83" fmla="*/ 5924233 w 6127689"/>
              <a:gd name="connsiteY83" fmla="*/ 4242060 h 6858000"/>
              <a:gd name="connsiteX84" fmla="*/ 5928910 w 6127689"/>
              <a:gd name="connsiteY84" fmla="*/ 4300973 h 6858000"/>
              <a:gd name="connsiteX85" fmla="*/ 5939320 w 6127689"/>
              <a:gd name="connsiteY85" fmla="*/ 4340435 h 6858000"/>
              <a:gd name="connsiteX86" fmla="*/ 5946705 w 6127689"/>
              <a:gd name="connsiteY86" fmla="*/ 4428051 h 6858000"/>
              <a:gd name="connsiteX87" fmla="*/ 5949261 w 6127689"/>
              <a:gd name="connsiteY87" fmla="*/ 4449185 h 6858000"/>
              <a:gd name="connsiteX88" fmla="*/ 5957504 w 6127689"/>
              <a:gd name="connsiteY88" fmla="*/ 4465911 h 6858000"/>
              <a:gd name="connsiteX89" fmla="*/ 5964689 w 6127689"/>
              <a:gd name="connsiteY89" fmla="*/ 4468532 h 6858000"/>
              <a:gd name="connsiteX90" fmla="*/ 5967062 w 6127689"/>
              <a:gd name="connsiteY90" fmla="*/ 4479923 h 6858000"/>
              <a:gd name="connsiteX91" fmla="*/ 5968960 w 6127689"/>
              <a:gd name="connsiteY91" fmla="*/ 4482655 h 6858000"/>
              <a:gd name="connsiteX92" fmla="*/ 5978567 w 6127689"/>
              <a:gd name="connsiteY92" fmla="*/ 4498605 h 6858000"/>
              <a:gd name="connsiteX93" fmla="*/ 5980106 w 6127689"/>
              <a:gd name="connsiteY93" fmla="*/ 4585087 h 6858000"/>
              <a:gd name="connsiteX94" fmla="*/ 5998138 w 6127689"/>
              <a:gd name="connsiteY94" fmla="*/ 4697518 h 6858000"/>
              <a:gd name="connsiteX95" fmla="*/ 6013516 w 6127689"/>
              <a:gd name="connsiteY95" fmla="*/ 4786619 h 6858000"/>
              <a:gd name="connsiteX96" fmla="*/ 6025404 w 6127689"/>
              <a:gd name="connsiteY96" fmla="*/ 4858148 h 6858000"/>
              <a:gd name="connsiteX97" fmla="*/ 6007749 w 6127689"/>
              <a:gd name="connsiteY97" fmla="*/ 4964715 h 6858000"/>
              <a:gd name="connsiteX98" fmla="*/ 6005269 w 6127689"/>
              <a:gd name="connsiteY98" fmla="*/ 5150567 h 6858000"/>
              <a:gd name="connsiteX99" fmla="*/ 6001127 w 6127689"/>
              <a:gd name="connsiteY99" fmla="*/ 5164609 h 6858000"/>
              <a:gd name="connsiteX100" fmla="*/ 5996647 w 6127689"/>
              <a:gd name="connsiteY100" fmla="*/ 5185640 h 6858000"/>
              <a:gd name="connsiteX101" fmla="*/ 5998514 w 6127689"/>
              <a:gd name="connsiteY101" fmla="*/ 5189673 h 6858000"/>
              <a:gd name="connsiteX102" fmla="*/ 6018409 w 6127689"/>
              <a:gd name="connsiteY102" fmla="*/ 5227157 h 6858000"/>
              <a:gd name="connsiteX103" fmla="*/ 6036748 w 6127689"/>
              <a:gd name="connsiteY103" fmla="*/ 5322752 h 6858000"/>
              <a:gd name="connsiteX104" fmla="*/ 6036943 w 6127689"/>
              <a:gd name="connsiteY104" fmla="*/ 5329480 h 6858000"/>
              <a:gd name="connsiteX105" fmla="*/ 6037236 w 6127689"/>
              <a:gd name="connsiteY105" fmla="*/ 5329634 h 6858000"/>
              <a:gd name="connsiteX106" fmla="*/ 6038019 w 6127689"/>
              <a:gd name="connsiteY106" fmla="*/ 5336764 h 6858000"/>
              <a:gd name="connsiteX107" fmla="*/ 6037298 w 6127689"/>
              <a:gd name="connsiteY107" fmla="*/ 5341753 h 6858000"/>
              <a:gd name="connsiteX108" fmla="*/ 6037677 w 6127689"/>
              <a:gd name="connsiteY108" fmla="*/ 5354807 h 6858000"/>
              <a:gd name="connsiteX109" fmla="*/ 6039728 w 6127689"/>
              <a:gd name="connsiteY109" fmla="*/ 5359416 h 6858000"/>
              <a:gd name="connsiteX110" fmla="*/ 6043311 w 6127689"/>
              <a:gd name="connsiteY110" fmla="*/ 5361407 h 6858000"/>
              <a:gd name="connsiteX111" fmla="*/ 6042954 w 6127689"/>
              <a:gd name="connsiteY111" fmla="*/ 5362576 h 6858000"/>
              <a:gd name="connsiteX112" fmla="*/ 6053435 w 6127689"/>
              <a:gd name="connsiteY112" fmla="*/ 5387547 h 6858000"/>
              <a:gd name="connsiteX113" fmla="*/ 6065933 w 6127689"/>
              <a:gd name="connsiteY113" fmla="*/ 5443002 h 6858000"/>
              <a:gd name="connsiteX114" fmla="*/ 6068640 w 6127689"/>
              <a:gd name="connsiteY114" fmla="*/ 5474503 h 6858000"/>
              <a:gd name="connsiteX115" fmla="*/ 6080922 w 6127689"/>
              <a:gd name="connsiteY115" fmla="*/ 5561070 h 6858000"/>
              <a:gd name="connsiteX116" fmla="*/ 6096949 w 6127689"/>
              <a:gd name="connsiteY116" fmla="*/ 5648179 h 6858000"/>
              <a:gd name="connsiteX117" fmla="*/ 6125703 w 6127689"/>
              <a:gd name="connsiteY117" fmla="*/ 5692894 h 6858000"/>
              <a:gd name="connsiteX118" fmla="*/ 6126670 w 6127689"/>
              <a:gd name="connsiteY118" fmla="*/ 5697882 h 6858000"/>
              <a:gd name="connsiteX119" fmla="*/ 6124061 w 6127689"/>
              <a:gd name="connsiteY119" fmla="*/ 5710294 h 6858000"/>
              <a:gd name="connsiteX120" fmla="*/ 6122213 w 6127689"/>
              <a:gd name="connsiteY120" fmla="*/ 5714762 h 6858000"/>
              <a:gd name="connsiteX121" fmla="*/ 6121353 w 6127689"/>
              <a:gd name="connsiteY121" fmla="*/ 5721725 h 6858000"/>
              <a:gd name="connsiteX122" fmla="*/ 6121607 w 6127689"/>
              <a:gd name="connsiteY122" fmla="*/ 5721959 h 6858000"/>
              <a:gd name="connsiteX123" fmla="*/ 6120262 w 6127689"/>
              <a:gd name="connsiteY123" fmla="*/ 5728358 h 6858000"/>
              <a:gd name="connsiteX124" fmla="*/ 6127024 w 6127689"/>
              <a:gd name="connsiteY124" fmla="*/ 5786902 h 6858000"/>
              <a:gd name="connsiteX125" fmla="*/ 6127519 w 6127689"/>
              <a:gd name="connsiteY125" fmla="*/ 5865775 h 6858000"/>
              <a:gd name="connsiteX126" fmla="*/ 6119217 w 6127689"/>
              <a:gd name="connsiteY126" fmla="*/ 5888542 h 6858000"/>
              <a:gd name="connsiteX127" fmla="*/ 6102493 w 6127689"/>
              <a:gd name="connsiteY127" fmla="*/ 5928602 h 6858000"/>
              <a:gd name="connsiteX128" fmla="*/ 6056863 w 6127689"/>
              <a:gd name="connsiteY128" fmla="*/ 6000643 h 6858000"/>
              <a:gd name="connsiteX129" fmla="*/ 6045436 w 6127689"/>
              <a:gd name="connsiteY129" fmla="*/ 6124480 h 6858000"/>
              <a:gd name="connsiteX130" fmla="*/ 6030489 w 6127689"/>
              <a:gd name="connsiteY130" fmla="*/ 6317666 h 6858000"/>
              <a:gd name="connsiteX131" fmla="*/ 6007492 w 6127689"/>
              <a:gd name="connsiteY131" fmla="*/ 6440818 h 6858000"/>
              <a:gd name="connsiteX132" fmla="*/ 6009467 w 6127689"/>
              <a:gd name="connsiteY132" fmla="*/ 6487076 h 6858000"/>
              <a:gd name="connsiteX133" fmla="*/ 5995064 w 6127689"/>
              <a:gd name="connsiteY133" fmla="*/ 6540791 h 6858000"/>
              <a:gd name="connsiteX134" fmla="*/ 5996309 w 6127689"/>
              <a:gd name="connsiteY134" fmla="*/ 6543961 h 6858000"/>
              <a:gd name="connsiteX135" fmla="*/ 5996048 w 6127689"/>
              <a:gd name="connsiteY135" fmla="*/ 6555444 h 6858000"/>
              <a:gd name="connsiteX136" fmla="*/ 6002524 w 6127689"/>
              <a:gd name="connsiteY136" fmla="*/ 6560188 h 6858000"/>
              <a:gd name="connsiteX137" fmla="*/ 6006823 w 6127689"/>
              <a:gd name="connsiteY137" fmla="*/ 6578546 h 6858000"/>
              <a:gd name="connsiteX138" fmla="*/ 6004510 w 6127689"/>
              <a:gd name="connsiteY138" fmla="*/ 6599256 h 6858000"/>
              <a:gd name="connsiteX139" fmla="*/ 5986207 w 6127689"/>
              <a:gd name="connsiteY139" fmla="*/ 6695855 h 6858000"/>
              <a:gd name="connsiteX140" fmla="*/ 5979428 w 6127689"/>
              <a:gd name="connsiteY140" fmla="*/ 6754678 h 6858000"/>
              <a:gd name="connsiteX141" fmla="*/ 5983398 w 6127689"/>
              <a:gd name="connsiteY141" fmla="*/ 6778641 h 6858000"/>
              <a:gd name="connsiteX142" fmla="*/ 5984543 w 6127689"/>
              <a:gd name="connsiteY142" fmla="*/ 6811016 h 6858000"/>
              <a:gd name="connsiteX143" fmla="*/ 5981802 w 6127689"/>
              <a:gd name="connsiteY143" fmla="*/ 6838578 h 6858000"/>
              <a:gd name="connsiteX144" fmla="*/ 5979671 w 6127689"/>
              <a:gd name="connsiteY144" fmla="*/ 6858000 h 6858000"/>
              <a:gd name="connsiteX145" fmla="*/ 0 w 6127689"/>
              <a:gd name="connsiteY145" fmla="*/ 6858000 h 6858000"/>
              <a:gd name="connsiteX146" fmla="*/ 0 w 6127689"/>
              <a:gd name="connsiteY146"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33539 w 6127689"/>
              <a:gd name="connsiteY69" fmla="*/ 3818457 h 6858000"/>
              <a:gd name="connsiteX70" fmla="*/ 5768491 w 6127689"/>
              <a:gd name="connsiteY70" fmla="*/ 3914399 h 6858000"/>
              <a:gd name="connsiteX71" fmla="*/ 5793123 w 6127689"/>
              <a:gd name="connsiteY71" fmla="*/ 3969952 h 6858000"/>
              <a:gd name="connsiteX72" fmla="*/ 5808321 w 6127689"/>
              <a:gd name="connsiteY72" fmla="*/ 3988153 h 6858000"/>
              <a:gd name="connsiteX73" fmla="*/ 5825621 w 6127689"/>
              <a:gd name="connsiteY73" fmla="*/ 4015525 h 6858000"/>
              <a:gd name="connsiteX74" fmla="*/ 5860672 w 6127689"/>
              <a:gd name="connsiteY74" fmla="*/ 4061579 h 6858000"/>
              <a:gd name="connsiteX75" fmla="*/ 5872173 w 6127689"/>
              <a:gd name="connsiteY75" fmla="*/ 4088497 h 6858000"/>
              <a:gd name="connsiteX76" fmla="*/ 5883705 w 6127689"/>
              <a:gd name="connsiteY76" fmla="*/ 4101899 h 6858000"/>
              <a:gd name="connsiteX77" fmla="*/ 5894095 w 6127689"/>
              <a:gd name="connsiteY77" fmla="*/ 4128857 h 6858000"/>
              <a:gd name="connsiteX78" fmla="*/ 5898339 w 6127689"/>
              <a:gd name="connsiteY78" fmla="*/ 4140800 h 6858000"/>
              <a:gd name="connsiteX79" fmla="*/ 5899734 w 6127689"/>
              <a:gd name="connsiteY79" fmla="*/ 4145632 h 6858000"/>
              <a:gd name="connsiteX80" fmla="*/ 5903513 w 6127689"/>
              <a:gd name="connsiteY80" fmla="*/ 4187661 h 6858000"/>
              <a:gd name="connsiteX81" fmla="*/ 5917114 w 6127689"/>
              <a:gd name="connsiteY81" fmla="*/ 4213096 h 6858000"/>
              <a:gd name="connsiteX82" fmla="*/ 5924233 w 6127689"/>
              <a:gd name="connsiteY82" fmla="*/ 4242060 h 6858000"/>
              <a:gd name="connsiteX83" fmla="*/ 5928910 w 6127689"/>
              <a:gd name="connsiteY83" fmla="*/ 4300973 h 6858000"/>
              <a:gd name="connsiteX84" fmla="*/ 5939320 w 6127689"/>
              <a:gd name="connsiteY84" fmla="*/ 4340435 h 6858000"/>
              <a:gd name="connsiteX85" fmla="*/ 5946705 w 6127689"/>
              <a:gd name="connsiteY85" fmla="*/ 4428051 h 6858000"/>
              <a:gd name="connsiteX86" fmla="*/ 5949261 w 6127689"/>
              <a:gd name="connsiteY86" fmla="*/ 4449185 h 6858000"/>
              <a:gd name="connsiteX87" fmla="*/ 5957504 w 6127689"/>
              <a:gd name="connsiteY87" fmla="*/ 4465911 h 6858000"/>
              <a:gd name="connsiteX88" fmla="*/ 5964689 w 6127689"/>
              <a:gd name="connsiteY88" fmla="*/ 4468532 h 6858000"/>
              <a:gd name="connsiteX89" fmla="*/ 5967062 w 6127689"/>
              <a:gd name="connsiteY89" fmla="*/ 4479923 h 6858000"/>
              <a:gd name="connsiteX90" fmla="*/ 5968960 w 6127689"/>
              <a:gd name="connsiteY90" fmla="*/ 4482655 h 6858000"/>
              <a:gd name="connsiteX91" fmla="*/ 5978567 w 6127689"/>
              <a:gd name="connsiteY91" fmla="*/ 4498605 h 6858000"/>
              <a:gd name="connsiteX92" fmla="*/ 5980106 w 6127689"/>
              <a:gd name="connsiteY92" fmla="*/ 4585087 h 6858000"/>
              <a:gd name="connsiteX93" fmla="*/ 5998138 w 6127689"/>
              <a:gd name="connsiteY93" fmla="*/ 4697518 h 6858000"/>
              <a:gd name="connsiteX94" fmla="*/ 6013516 w 6127689"/>
              <a:gd name="connsiteY94" fmla="*/ 4786619 h 6858000"/>
              <a:gd name="connsiteX95" fmla="*/ 6025404 w 6127689"/>
              <a:gd name="connsiteY95" fmla="*/ 4858148 h 6858000"/>
              <a:gd name="connsiteX96" fmla="*/ 6007749 w 6127689"/>
              <a:gd name="connsiteY96" fmla="*/ 4964715 h 6858000"/>
              <a:gd name="connsiteX97" fmla="*/ 6005269 w 6127689"/>
              <a:gd name="connsiteY97" fmla="*/ 5150567 h 6858000"/>
              <a:gd name="connsiteX98" fmla="*/ 6001127 w 6127689"/>
              <a:gd name="connsiteY98" fmla="*/ 5164609 h 6858000"/>
              <a:gd name="connsiteX99" fmla="*/ 5996647 w 6127689"/>
              <a:gd name="connsiteY99" fmla="*/ 5185640 h 6858000"/>
              <a:gd name="connsiteX100" fmla="*/ 5998514 w 6127689"/>
              <a:gd name="connsiteY100" fmla="*/ 5189673 h 6858000"/>
              <a:gd name="connsiteX101" fmla="*/ 6018409 w 6127689"/>
              <a:gd name="connsiteY101" fmla="*/ 5227157 h 6858000"/>
              <a:gd name="connsiteX102" fmla="*/ 6036748 w 6127689"/>
              <a:gd name="connsiteY102" fmla="*/ 5322752 h 6858000"/>
              <a:gd name="connsiteX103" fmla="*/ 6036943 w 6127689"/>
              <a:gd name="connsiteY103" fmla="*/ 5329480 h 6858000"/>
              <a:gd name="connsiteX104" fmla="*/ 6037236 w 6127689"/>
              <a:gd name="connsiteY104" fmla="*/ 5329634 h 6858000"/>
              <a:gd name="connsiteX105" fmla="*/ 6038019 w 6127689"/>
              <a:gd name="connsiteY105" fmla="*/ 5336764 h 6858000"/>
              <a:gd name="connsiteX106" fmla="*/ 6037298 w 6127689"/>
              <a:gd name="connsiteY106" fmla="*/ 5341753 h 6858000"/>
              <a:gd name="connsiteX107" fmla="*/ 6037677 w 6127689"/>
              <a:gd name="connsiteY107" fmla="*/ 5354807 h 6858000"/>
              <a:gd name="connsiteX108" fmla="*/ 6039728 w 6127689"/>
              <a:gd name="connsiteY108" fmla="*/ 5359416 h 6858000"/>
              <a:gd name="connsiteX109" fmla="*/ 6043311 w 6127689"/>
              <a:gd name="connsiteY109" fmla="*/ 5361407 h 6858000"/>
              <a:gd name="connsiteX110" fmla="*/ 6042954 w 6127689"/>
              <a:gd name="connsiteY110" fmla="*/ 5362576 h 6858000"/>
              <a:gd name="connsiteX111" fmla="*/ 6053435 w 6127689"/>
              <a:gd name="connsiteY111" fmla="*/ 5387547 h 6858000"/>
              <a:gd name="connsiteX112" fmla="*/ 6065933 w 6127689"/>
              <a:gd name="connsiteY112" fmla="*/ 5443002 h 6858000"/>
              <a:gd name="connsiteX113" fmla="*/ 6068640 w 6127689"/>
              <a:gd name="connsiteY113" fmla="*/ 5474503 h 6858000"/>
              <a:gd name="connsiteX114" fmla="*/ 6080922 w 6127689"/>
              <a:gd name="connsiteY114" fmla="*/ 5561070 h 6858000"/>
              <a:gd name="connsiteX115" fmla="*/ 6096949 w 6127689"/>
              <a:gd name="connsiteY115" fmla="*/ 5648179 h 6858000"/>
              <a:gd name="connsiteX116" fmla="*/ 6125703 w 6127689"/>
              <a:gd name="connsiteY116" fmla="*/ 5692894 h 6858000"/>
              <a:gd name="connsiteX117" fmla="*/ 6126670 w 6127689"/>
              <a:gd name="connsiteY117" fmla="*/ 5697882 h 6858000"/>
              <a:gd name="connsiteX118" fmla="*/ 6124061 w 6127689"/>
              <a:gd name="connsiteY118" fmla="*/ 5710294 h 6858000"/>
              <a:gd name="connsiteX119" fmla="*/ 6122213 w 6127689"/>
              <a:gd name="connsiteY119" fmla="*/ 5714762 h 6858000"/>
              <a:gd name="connsiteX120" fmla="*/ 6121353 w 6127689"/>
              <a:gd name="connsiteY120" fmla="*/ 5721725 h 6858000"/>
              <a:gd name="connsiteX121" fmla="*/ 6121607 w 6127689"/>
              <a:gd name="connsiteY121" fmla="*/ 5721959 h 6858000"/>
              <a:gd name="connsiteX122" fmla="*/ 6120262 w 6127689"/>
              <a:gd name="connsiteY122" fmla="*/ 5728358 h 6858000"/>
              <a:gd name="connsiteX123" fmla="*/ 6127024 w 6127689"/>
              <a:gd name="connsiteY123" fmla="*/ 5786902 h 6858000"/>
              <a:gd name="connsiteX124" fmla="*/ 6127519 w 6127689"/>
              <a:gd name="connsiteY124" fmla="*/ 5865775 h 6858000"/>
              <a:gd name="connsiteX125" fmla="*/ 6119217 w 6127689"/>
              <a:gd name="connsiteY125" fmla="*/ 5888542 h 6858000"/>
              <a:gd name="connsiteX126" fmla="*/ 6102493 w 6127689"/>
              <a:gd name="connsiteY126" fmla="*/ 5928602 h 6858000"/>
              <a:gd name="connsiteX127" fmla="*/ 6056863 w 6127689"/>
              <a:gd name="connsiteY127" fmla="*/ 6000643 h 6858000"/>
              <a:gd name="connsiteX128" fmla="*/ 6045436 w 6127689"/>
              <a:gd name="connsiteY128" fmla="*/ 6124480 h 6858000"/>
              <a:gd name="connsiteX129" fmla="*/ 6030489 w 6127689"/>
              <a:gd name="connsiteY129" fmla="*/ 6317666 h 6858000"/>
              <a:gd name="connsiteX130" fmla="*/ 6007492 w 6127689"/>
              <a:gd name="connsiteY130" fmla="*/ 6440818 h 6858000"/>
              <a:gd name="connsiteX131" fmla="*/ 6009467 w 6127689"/>
              <a:gd name="connsiteY131" fmla="*/ 6487076 h 6858000"/>
              <a:gd name="connsiteX132" fmla="*/ 5995064 w 6127689"/>
              <a:gd name="connsiteY132" fmla="*/ 6540791 h 6858000"/>
              <a:gd name="connsiteX133" fmla="*/ 5996309 w 6127689"/>
              <a:gd name="connsiteY133" fmla="*/ 6543961 h 6858000"/>
              <a:gd name="connsiteX134" fmla="*/ 5996048 w 6127689"/>
              <a:gd name="connsiteY134" fmla="*/ 6555444 h 6858000"/>
              <a:gd name="connsiteX135" fmla="*/ 6002524 w 6127689"/>
              <a:gd name="connsiteY135" fmla="*/ 6560188 h 6858000"/>
              <a:gd name="connsiteX136" fmla="*/ 6006823 w 6127689"/>
              <a:gd name="connsiteY136" fmla="*/ 6578546 h 6858000"/>
              <a:gd name="connsiteX137" fmla="*/ 6004510 w 6127689"/>
              <a:gd name="connsiteY137" fmla="*/ 6599256 h 6858000"/>
              <a:gd name="connsiteX138" fmla="*/ 5986207 w 6127689"/>
              <a:gd name="connsiteY138" fmla="*/ 6695855 h 6858000"/>
              <a:gd name="connsiteX139" fmla="*/ 5979428 w 6127689"/>
              <a:gd name="connsiteY139" fmla="*/ 6754678 h 6858000"/>
              <a:gd name="connsiteX140" fmla="*/ 5983398 w 6127689"/>
              <a:gd name="connsiteY140" fmla="*/ 6778641 h 6858000"/>
              <a:gd name="connsiteX141" fmla="*/ 5984543 w 6127689"/>
              <a:gd name="connsiteY141" fmla="*/ 6811016 h 6858000"/>
              <a:gd name="connsiteX142" fmla="*/ 5981802 w 6127689"/>
              <a:gd name="connsiteY142" fmla="*/ 6838578 h 6858000"/>
              <a:gd name="connsiteX143" fmla="*/ 5979671 w 6127689"/>
              <a:gd name="connsiteY143" fmla="*/ 6858000 h 6858000"/>
              <a:gd name="connsiteX144" fmla="*/ 0 w 6127689"/>
              <a:gd name="connsiteY144" fmla="*/ 6858000 h 6858000"/>
              <a:gd name="connsiteX145" fmla="*/ 0 w 6127689"/>
              <a:gd name="connsiteY145"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3015 w 6127689"/>
              <a:gd name="connsiteY63" fmla="*/ 3762025 h 6858000"/>
              <a:gd name="connsiteX64" fmla="*/ 5696643 w 6127689"/>
              <a:gd name="connsiteY64" fmla="*/ 3773888 h 6858000"/>
              <a:gd name="connsiteX65" fmla="*/ 5699203 w 6127689"/>
              <a:gd name="connsiteY65" fmla="*/ 3775823 h 6858000"/>
              <a:gd name="connsiteX66" fmla="*/ 5704824 w 6127689"/>
              <a:gd name="connsiteY66" fmla="*/ 3785966 h 6858000"/>
              <a:gd name="connsiteX67" fmla="*/ 5712204 w 6127689"/>
              <a:gd name="connsiteY67" fmla="*/ 3785830 h 6858000"/>
              <a:gd name="connsiteX68" fmla="*/ 5733539 w 6127689"/>
              <a:gd name="connsiteY68" fmla="*/ 3818457 h 6858000"/>
              <a:gd name="connsiteX69" fmla="*/ 5768491 w 6127689"/>
              <a:gd name="connsiteY69" fmla="*/ 3914399 h 6858000"/>
              <a:gd name="connsiteX70" fmla="*/ 5793123 w 6127689"/>
              <a:gd name="connsiteY70" fmla="*/ 3969952 h 6858000"/>
              <a:gd name="connsiteX71" fmla="*/ 5808321 w 6127689"/>
              <a:gd name="connsiteY71" fmla="*/ 3988153 h 6858000"/>
              <a:gd name="connsiteX72" fmla="*/ 5825621 w 6127689"/>
              <a:gd name="connsiteY72" fmla="*/ 4015525 h 6858000"/>
              <a:gd name="connsiteX73" fmla="*/ 5860672 w 6127689"/>
              <a:gd name="connsiteY73" fmla="*/ 4061579 h 6858000"/>
              <a:gd name="connsiteX74" fmla="*/ 5872173 w 6127689"/>
              <a:gd name="connsiteY74" fmla="*/ 4088497 h 6858000"/>
              <a:gd name="connsiteX75" fmla="*/ 5883705 w 6127689"/>
              <a:gd name="connsiteY75" fmla="*/ 4101899 h 6858000"/>
              <a:gd name="connsiteX76" fmla="*/ 5894095 w 6127689"/>
              <a:gd name="connsiteY76" fmla="*/ 4128857 h 6858000"/>
              <a:gd name="connsiteX77" fmla="*/ 5898339 w 6127689"/>
              <a:gd name="connsiteY77" fmla="*/ 4140800 h 6858000"/>
              <a:gd name="connsiteX78" fmla="*/ 5899734 w 6127689"/>
              <a:gd name="connsiteY78" fmla="*/ 4145632 h 6858000"/>
              <a:gd name="connsiteX79" fmla="*/ 5903513 w 6127689"/>
              <a:gd name="connsiteY79" fmla="*/ 4187661 h 6858000"/>
              <a:gd name="connsiteX80" fmla="*/ 5917114 w 6127689"/>
              <a:gd name="connsiteY80" fmla="*/ 4213096 h 6858000"/>
              <a:gd name="connsiteX81" fmla="*/ 5924233 w 6127689"/>
              <a:gd name="connsiteY81" fmla="*/ 4242060 h 6858000"/>
              <a:gd name="connsiteX82" fmla="*/ 5928910 w 6127689"/>
              <a:gd name="connsiteY82" fmla="*/ 4300973 h 6858000"/>
              <a:gd name="connsiteX83" fmla="*/ 5939320 w 6127689"/>
              <a:gd name="connsiteY83" fmla="*/ 4340435 h 6858000"/>
              <a:gd name="connsiteX84" fmla="*/ 5946705 w 6127689"/>
              <a:gd name="connsiteY84" fmla="*/ 4428051 h 6858000"/>
              <a:gd name="connsiteX85" fmla="*/ 5949261 w 6127689"/>
              <a:gd name="connsiteY85" fmla="*/ 4449185 h 6858000"/>
              <a:gd name="connsiteX86" fmla="*/ 5957504 w 6127689"/>
              <a:gd name="connsiteY86" fmla="*/ 4465911 h 6858000"/>
              <a:gd name="connsiteX87" fmla="*/ 5964689 w 6127689"/>
              <a:gd name="connsiteY87" fmla="*/ 4468532 h 6858000"/>
              <a:gd name="connsiteX88" fmla="*/ 5967062 w 6127689"/>
              <a:gd name="connsiteY88" fmla="*/ 4479923 h 6858000"/>
              <a:gd name="connsiteX89" fmla="*/ 5968960 w 6127689"/>
              <a:gd name="connsiteY89" fmla="*/ 4482655 h 6858000"/>
              <a:gd name="connsiteX90" fmla="*/ 5978567 w 6127689"/>
              <a:gd name="connsiteY90" fmla="*/ 4498605 h 6858000"/>
              <a:gd name="connsiteX91" fmla="*/ 5980106 w 6127689"/>
              <a:gd name="connsiteY91" fmla="*/ 4585087 h 6858000"/>
              <a:gd name="connsiteX92" fmla="*/ 5998138 w 6127689"/>
              <a:gd name="connsiteY92" fmla="*/ 4697518 h 6858000"/>
              <a:gd name="connsiteX93" fmla="*/ 6013516 w 6127689"/>
              <a:gd name="connsiteY93" fmla="*/ 4786619 h 6858000"/>
              <a:gd name="connsiteX94" fmla="*/ 6025404 w 6127689"/>
              <a:gd name="connsiteY94" fmla="*/ 4858148 h 6858000"/>
              <a:gd name="connsiteX95" fmla="*/ 6007749 w 6127689"/>
              <a:gd name="connsiteY95" fmla="*/ 4964715 h 6858000"/>
              <a:gd name="connsiteX96" fmla="*/ 6005269 w 6127689"/>
              <a:gd name="connsiteY96" fmla="*/ 5150567 h 6858000"/>
              <a:gd name="connsiteX97" fmla="*/ 6001127 w 6127689"/>
              <a:gd name="connsiteY97" fmla="*/ 5164609 h 6858000"/>
              <a:gd name="connsiteX98" fmla="*/ 5996647 w 6127689"/>
              <a:gd name="connsiteY98" fmla="*/ 5185640 h 6858000"/>
              <a:gd name="connsiteX99" fmla="*/ 5998514 w 6127689"/>
              <a:gd name="connsiteY99" fmla="*/ 5189673 h 6858000"/>
              <a:gd name="connsiteX100" fmla="*/ 6018409 w 6127689"/>
              <a:gd name="connsiteY100" fmla="*/ 5227157 h 6858000"/>
              <a:gd name="connsiteX101" fmla="*/ 6036748 w 6127689"/>
              <a:gd name="connsiteY101" fmla="*/ 5322752 h 6858000"/>
              <a:gd name="connsiteX102" fmla="*/ 6036943 w 6127689"/>
              <a:gd name="connsiteY102" fmla="*/ 5329480 h 6858000"/>
              <a:gd name="connsiteX103" fmla="*/ 6037236 w 6127689"/>
              <a:gd name="connsiteY103" fmla="*/ 5329634 h 6858000"/>
              <a:gd name="connsiteX104" fmla="*/ 6038019 w 6127689"/>
              <a:gd name="connsiteY104" fmla="*/ 5336764 h 6858000"/>
              <a:gd name="connsiteX105" fmla="*/ 6037298 w 6127689"/>
              <a:gd name="connsiteY105" fmla="*/ 5341753 h 6858000"/>
              <a:gd name="connsiteX106" fmla="*/ 6037677 w 6127689"/>
              <a:gd name="connsiteY106" fmla="*/ 5354807 h 6858000"/>
              <a:gd name="connsiteX107" fmla="*/ 6039728 w 6127689"/>
              <a:gd name="connsiteY107" fmla="*/ 5359416 h 6858000"/>
              <a:gd name="connsiteX108" fmla="*/ 6043311 w 6127689"/>
              <a:gd name="connsiteY108" fmla="*/ 5361407 h 6858000"/>
              <a:gd name="connsiteX109" fmla="*/ 6042954 w 6127689"/>
              <a:gd name="connsiteY109" fmla="*/ 5362576 h 6858000"/>
              <a:gd name="connsiteX110" fmla="*/ 6053435 w 6127689"/>
              <a:gd name="connsiteY110" fmla="*/ 5387547 h 6858000"/>
              <a:gd name="connsiteX111" fmla="*/ 6065933 w 6127689"/>
              <a:gd name="connsiteY111" fmla="*/ 5443002 h 6858000"/>
              <a:gd name="connsiteX112" fmla="*/ 6068640 w 6127689"/>
              <a:gd name="connsiteY112" fmla="*/ 5474503 h 6858000"/>
              <a:gd name="connsiteX113" fmla="*/ 6080922 w 6127689"/>
              <a:gd name="connsiteY113" fmla="*/ 5561070 h 6858000"/>
              <a:gd name="connsiteX114" fmla="*/ 6096949 w 6127689"/>
              <a:gd name="connsiteY114" fmla="*/ 5648179 h 6858000"/>
              <a:gd name="connsiteX115" fmla="*/ 6125703 w 6127689"/>
              <a:gd name="connsiteY115" fmla="*/ 5692894 h 6858000"/>
              <a:gd name="connsiteX116" fmla="*/ 6126670 w 6127689"/>
              <a:gd name="connsiteY116" fmla="*/ 5697882 h 6858000"/>
              <a:gd name="connsiteX117" fmla="*/ 6124061 w 6127689"/>
              <a:gd name="connsiteY117" fmla="*/ 5710294 h 6858000"/>
              <a:gd name="connsiteX118" fmla="*/ 6122213 w 6127689"/>
              <a:gd name="connsiteY118" fmla="*/ 5714762 h 6858000"/>
              <a:gd name="connsiteX119" fmla="*/ 6121353 w 6127689"/>
              <a:gd name="connsiteY119" fmla="*/ 5721725 h 6858000"/>
              <a:gd name="connsiteX120" fmla="*/ 6121607 w 6127689"/>
              <a:gd name="connsiteY120" fmla="*/ 5721959 h 6858000"/>
              <a:gd name="connsiteX121" fmla="*/ 6120262 w 6127689"/>
              <a:gd name="connsiteY121" fmla="*/ 5728358 h 6858000"/>
              <a:gd name="connsiteX122" fmla="*/ 6127024 w 6127689"/>
              <a:gd name="connsiteY122" fmla="*/ 5786902 h 6858000"/>
              <a:gd name="connsiteX123" fmla="*/ 6127519 w 6127689"/>
              <a:gd name="connsiteY123" fmla="*/ 5865775 h 6858000"/>
              <a:gd name="connsiteX124" fmla="*/ 6119217 w 6127689"/>
              <a:gd name="connsiteY124" fmla="*/ 5888542 h 6858000"/>
              <a:gd name="connsiteX125" fmla="*/ 6102493 w 6127689"/>
              <a:gd name="connsiteY125" fmla="*/ 5928602 h 6858000"/>
              <a:gd name="connsiteX126" fmla="*/ 6056863 w 6127689"/>
              <a:gd name="connsiteY126" fmla="*/ 6000643 h 6858000"/>
              <a:gd name="connsiteX127" fmla="*/ 6045436 w 6127689"/>
              <a:gd name="connsiteY127" fmla="*/ 6124480 h 6858000"/>
              <a:gd name="connsiteX128" fmla="*/ 6030489 w 6127689"/>
              <a:gd name="connsiteY128" fmla="*/ 6317666 h 6858000"/>
              <a:gd name="connsiteX129" fmla="*/ 6007492 w 6127689"/>
              <a:gd name="connsiteY129" fmla="*/ 6440818 h 6858000"/>
              <a:gd name="connsiteX130" fmla="*/ 6009467 w 6127689"/>
              <a:gd name="connsiteY130" fmla="*/ 6487076 h 6858000"/>
              <a:gd name="connsiteX131" fmla="*/ 5995064 w 6127689"/>
              <a:gd name="connsiteY131" fmla="*/ 6540791 h 6858000"/>
              <a:gd name="connsiteX132" fmla="*/ 5996309 w 6127689"/>
              <a:gd name="connsiteY132" fmla="*/ 6543961 h 6858000"/>
              <a:gd name="connsiteX133" fmla="*/ 5996048 w 6127689"/>
              <a:gd name="connsiteY133" fmla="*/ 6555444 h 6858000"/>
              <a:gd name="connsiteX134" fmla="*/ 6002524 w 6127689"/>
              <a:gd name="connsiteY134" fmla="*/ 6560188 h 6858000"/>
              <a:gd name="connsiteX135" fmla="*/ 6006823 w 6127689"/>
              <a:gd name="connsiteY135" fmla="*/ 6578546 h 6858000"/>
              <a:gd name="connsiteX136" fmla="*/ 6004510 w 6127689"/>
              <a:gd name="connsiteY136" fmla="*/ 6599256 h 6858000"/>
              <a:gd name="connsiteX137" fmla="*/ 5986207 w 6127689"/>
              <a:gd name="connsiteY137" fmla="*/ 6695855 h 6858000"/>
              <a:gd name="connsiteX138" fmla="*/ 5979428 w 6127689"/>
              <a:gd name="connsiteY138" fmla="*/ 6754678 h 6858000"/>
              <a:gd name="connsiteX139" fmla="*/ 5983398 w 6127689"/>
              <a:gd name="connsiteY139" fmla="*/ 6778641 h 6858000"/>
              <a:gd name="connsiteX140" fmla="*/ 5984543 w 6127689"/>
              <a:gd name="connsiteY140" fmla="*/ 6811016 h 6858000"/>
              <a:gd name="connsiteX141" fmla="*/ 5981802 w 6127689"/>
              <a:gd name="connsiteY141" fmla="*/ 6838578 h 6858000"/>
              <a:gd name="connsiteX142" fmla="*/ 5979671 w 6127689"/>
              <a:gd name="connsiteY142" fmla="*/ 6858000 h 6858000"/>
              <a:gd name="connsiteX143" fmla="*/ 0 w 6127689"/>
              <a:gd name="connsiteY143" fmla="*/ 6858000 h 6858000"/>
              <a:gd name="connsiteX144" fmla="*/ 0 w 6127689"/>
              <a:gd name="connsiteY144"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3015 w 6127689"/>
              <a:gd name="connsiteY63" fmla="*/ 3762025 h 6858000"/>
              <a:gd name="connsiteX64" fmla="*/ 5696643 w 6127689"/>
              <a:gd name="connsiteY64" fmla="*/ 3773888 h 6858000"/>
              <a:gd name="connsiteX65" fmla="*/ 5699203 w 6127689"/>
              <a:gd name="connsiteY65" fmla="*/ 3775823 h 6858000"/>
              <a:gd name="connsiteX66" fmla="*/ 5704824 w 6127689"/>
              <a:gd name="connsiteY66" fmla="*/ 3785966 h 6858000"/>
              <a:gd name="connsiteX67" fmla="*/ 5733539 w 6127689"/>
              <a:gd name="connsiteY67" fmla="*/ 3818457 h 6858000"/>
              <a:gd name="connsiteX68" fmla="*/ 5768491 w 6127689"/>
              <a:gd name="connsiteY68" fmla="*/ 3914399 h 6858000"/>
              <a:gd name="connsiteX69" fmla="*/ 5793123 w 6127689"/>
              <a:gd name="connsiteY69" fmla="*/ 3969952 h 6858000"/>
              <a:gd name="connsiteX70" fmla="*/ 5808321 w 6127689"/>
              <a:gd name="connsiteY70" fmla="*/ 3988153 h 6858000"/>
              <a:gd name="connsiteX71" fmla="*/ 5825621 w 6127689"/>
              <a:gd name="connsiteY71" fmla="*/ 4015525 h 6858000"/>
              <a:gd name="connsiteX72" fmla="*/ 5860672 w 6127689"/>
              <a:gd name="connsiteY72" fmla="*/ 4061579 h 6858000"/>
              <a:gd name="connsiteX73" fmla="*/ 5872173 w 6127689"/>
              <a:gd name="connsiteY73" fmla="*/ 4088497 h 6858000"/>
              <a:gd name="connsiteX74" fmla="*/ 5883705 w 6127689"/>
              <a:gd name="connsiteY74" fmla="*/ 4101899 h 6858000"/>
              <a:gd name="connsiteX75" fmla="*/ 5894095 w 6127689"/>
              <a:gd name="connsiteY75" fmla="*/ 4128857 h 6858000"/>
              <a:gd name="connsiteX76" fmla="*/ 5898339 w 6127689"/>
              <a:gd name="connsiteY76" fmla="*/ 4140800 h 6858000"/>
              <a:gd name="connsiteX77" fmla="*/ 5899734 w 6127689"/>
              <a:gd name="connsiteY77" fmla="*/ 4145632 h 6858000"/>
              <a:gd name="connsiteX78" fmla="*/ 5903513 w 6127689"/>
              <a:gd name="connsiteY78" fmla="*/ 4187661 h 6858000"/>
              <a:gd name="connsiteX79" fmla="*/ 5917114 w 6127689"/>
              <a:gd name="connsiteY79" fmla="*/ 4213096 h 6858000"/>
              <a:gd name="connsiteX80" fmla="*/ 5924233 w 6127689"/>
              <a:gd name="connsiteY80" fmla="*/ 4242060 h 6858000"/>
              <a:gd name="connsiteX81" fmla="*/ 5928910 w 6127689"/>
              <a:gd name="connsiteY81" fmla="*/ 4300973 h 6858000"/>
              <a:gd name="connsiteX82" fmla="*/ 5939320 w 6127689"/>
              <a:gd name="connsiteY82" fmla="*/ 4340435 h 6858000"/>
              <a:gd name="connsiteX83" fmla="*/ 5946705 w 6127689"/>
              <a:gd name="connsiteY83" fmla="*/ 4428051 h 6858000"/>
              <a:gd name="connsiteX84" fmla="*/ 5949261 w 6127689"/>
              <a:gd name="connsiteY84" fmla="*/ 4449185 h 6858000"/>
              <a:gd name="connsiteX85" fmla="*/ 5957504 w 6127689"/>
              <a:gd name="connsiteY85" fmla="*/ 4465911 h 6858000"/>
              <a:gd name="connsiteX86" fmla="*/ 5964689 w 6127689"/>
              <a:gd name="connsiteY86" fmla="*/ 4468532 h 6858000"/>
              <a:gd name="connsiteX87" fmla="*/ 5967062 w 6127689"/>
              <a:gd name="connsiteY87" fmla="*/ 4479923 h 6858000"/>
              <a:gd name="connsiteX88" fmla="*/ 5968960 w 6127689"/>
              <a:gd name="connsiteY88" fmla="*/ 4482655 h 6858000"/>
              <a:gd name="connsiteX89" fmla="*/ 5978567 w 6127689"/>
              <a:gd name="connsiteY89" fmla="*/ 4498605 h 6858000"/>
              <a:gd name="connsiteX90" fmla="*/ 5980106 w 6127689"/>
              <a:gd name="connsiteY90" fmla="*/ 4585087 h 6858000"/>
              <a:gd name="connsiteX91" fmla="*/ 5998138 w 6127689"/>
              <a:gd name="connsiteY91" fmla="*/ 4697518 h 6858000"/>
              <a:gd name="connsiteX92" fmla="*/ 6013516 w 6127689"/>
              <a:gd name="connsiteY92" fmla="*/ 4786619 h 6858000"/>
              <a:gd name="connsiteX93" fmla="*/ 6025404 w 6127689"/>
              <a:gd name="connsiteY93" fmla="*/ 4858148 h 6858000"/>
              <a:gd name="connsiteX94" fmla="*/ 6007749 w 6127689"/>
              <a:gd name="connsiteY94" fmla="*/ 4964715 h 6858000"/>
              <a:gd name="connsiteX95" fmla="*/ 6005269 w 6127689"/>
              <a:gd name="connsiteY95" fmla="*/ 5150567 h 6858000"/>
              <a:gd name="connsiteX96" fmla="*/ 6001127 w 6127689"/>
              <a:gd name="connsiteY96" fmla="*/ 5164609 h 6858000"/>
              <a:gd name="connsiteX97" fmla="*/ 5996647 w 6127689"/>
              <a:gd name="connsiteY97" fmla="*/ 5185640 h 6858000"/>
              <a:gd name="connsiteX98" fmla="*/ 5998514 w 6127689"/>
              <a:gd name="connsiteY98" fmla="*/ 5189673 h 6858000"/>
              <a:gd name="connsiteX99" fmla="*/ 6018409 w 6127689"/>
              <a:gd name="connsiteY99" fmla="*/ 5227157 h 6858000"/>
              <a:gd name="connsiteX100" fmla="*/ 6036748 w 6127689"/>
              <a:gd name="connsiteY100" fmla="*/ 5322752 h 6858000"/>
              <a:gd name="connsiteX101" fmla="*/ 6036943 w 6127689"/>
              <a:gd name="connsiteY101" fmla="*/ 5329480 h 6858000"/>
              <a:gd name="connsiteX102" fmla="*/ 6037236 w 6127689"/>
              <a:gd name="connsiteY102" fmla="*/ 5329634 h 6858000"/>
              <a:gd name="connsiteX103" fmla="*/ 6038019 w 6127689"/>
              <a:gd name="connsiteY103" fmla="*/ 5336764 h 6858000"/>
              <a:gd name="connsiteX104" fmla="*/ 6037298 w 6127689"/>
              <a:gd name="connsiteY104" fmla="*/ 5341753 h 6858000"/>
              <a:gd name="connsiteX105" fmla="*/ 6037677 w 6127689"/>
              <a:gd name="connsiteY105" fmla="*/ 5354807 h 6858000"/>
              <a:gd name="connsiteX106" fmla="*/ 6039728 w 6127689"/>
              <a:gd name="connsiteY106" fmla="*/ 5359416 h 6858000"/>
              <a:gd name="connsiteX107" fmla="*/ 6043311 w 6127689"/>
              <a:gd name="connsiteY107" fmla="*/ 5361407 h 6858000"/>
              <a:gd name="connsiteX108" fmla="*/ 6042954 w 6127689"/>
              <a:gd name="connsiteY108" fmla="*/ 5362576 h 6858000"/>
              <a:gd name="connsiteX109" fmla="*/ 6053435 w 6127689"/>
              <a:gd name="connsiteY109" fmla="*/ 5387547 h 6858000"/>
              <a:gd name="connsiteX110" fmla="*/ 6065933 w 6127689"/>
              <a:gd name="connsiteY110" fmla="*/ 5443002 h 6858000"/>
              <a:gd name="connsiteX111" fmla="*/ 6068640 w 6127689"/>
              <a:gd name="connsiteY111" fmla="*/ 5474503 h 6858000"/>
              <a:gd name="connsiteX112" fmla="*/ 6080922 w 6127689"/>
              <a:gd name="connsiteY112" fmla="*/ 5561070 h 6858000"/>
              <a:gd name="connsiteX113" fmla="*/ 6096949 w 6127689"/>
              <a:gd name="connsiteY113" fmla="*/ 5648179 h 6858000"/>
              <a:gd name="connsiteX114" fmla="*/ 6125703 w 6127689"/>
              <a:gd name="connsiteY114" fmla="*/ 5692894 h 6858000"/>
              <a:gd name="connsiteX115" fmla="*/ 6126670 w 6127689"/>
              <a:gd name="connsiteY115" fmla="*/ 5697882 h 6858000"/>
              <a:gd name="connsiteX116" fmla="*/ 6124061 w 6127689"/>
              <a:gd name="connsiteY116" fmla="*/ 5710294 h 6858000"/>
              <a:gd name="connsiteX117" fmla="*/ 6122213 w 6127689"/>
              <a:gd name="connsiteY117" fmla="*/ 5714762 h 6858000"/>
              <a:gd name="connsiteX118" fmla="*/ 6121353 w 6127689"/>
              <a:gd name="connsiteY118" fmla="*/ 5721725 h 6858000"/>
              <a:gd name="connsiteX119" fmla="*/ 6121607 w 6127689"/>
              <a:gd name="connsiteY119" fmla="*/ 5721959 h 6858000"/>
              <a:gd name="connsiteX120" fmla="*/ 6120262 w 6127689"/>
              <a:gd name="connsiteY120" fmla="*/ 5728358 h 6858000"/>
              <a:gd name="connsiteX121" fmla="*/ 6127024 w 6127689"/>
              <a:gd name="connsiteY121" fmla="*/ 5786902 h 6858000"/>
              <a:gd name="connsiteX122" fmla="*/ 6127519 w 6127689"/>
              <a:gd name="connsiteY122" fmla="*/ 5865775 h 6858000"/>
              <a:gd name="connsiteX123" fmla="*/ 6119217 w 6127689"/>
              <a:gd name="connsiteY123" fmla="*/ 5888542 h 6858000"/>
              <a:gd name="connsiteX124" fmla="*/ 6102493 w 6127689"/>
              <a:gd name="connsiteY124" fmla="*/ 5928602 h 6858000"/>
              <a:gd name="connsiteX125" fmla="*/ 6056863 w 6127689"/>
              <a:gd name="connsiteY125" fmla="*/ 6000643 h 6858000"/>
              <a:gd name="connsiteX126" fmla="*/ 6045436 w 6127689"/>
              <a:gd name="connsiteY126" fmla="*/ 6124480 h 6858000"/>
              <a:gd name="connsiteX127" fmla="*/ 6030489 w 6127689"/>
              <a:gd name="connsiteY127" fmla="*/ 6317666 h 6858000"/>
              <a:gd name="connsiteX128" fmla="*/ 6007492 w 6127689"/>
              <a:gd name="connsiteY128" fmla="*/ 6440818 h 6858000"/>
              <a:gd name="connsiteX129" fmla="*/ 6009467 w 6127689"/>
              <a:gd name="connsiteY129" fmla="*/ 6487076 h 6858000"/>
              <a:gd name="connsiteX130" fmla="*/ 5995064 w 6127689"/>
              <a:gd name="connsiteY130" fmla="*/ 6540791 h 6858000"/>
              <a:gd name="connsiteX131" fmla="*/ 5996309 w 6127689"/>
              <a:gd name="connsiteY131" fmla="*/ 6543961 h 6858000"/>
              <a:gd name="connsiteX132" fmla="*/ 5996048 w 6127689"/>
              <a:gd name="connsiteY132" fmla="*/ 6555444 h 6858000"/>
              <a:gd name="connsiteX133" fmla="*/ 6002524 w 6127689"/>
              <a:gd name="connsiteY133" fmla="*/ 6560188 h 6858000"/>
              <a:gd name="connsiteX134" fmla="*/ 6006823 w 6127689"/>
              <a:gd name="connsiteY134" fmla="*/ 6578546 h 6858000"/>
              <a:gd name="connsiteX135" fmla="*/ 6004510 w 6127689"/>
              <a:gd name="connsiteY135" fmla="*/ 6599256 h 6858000"/>
              <a:gd name="connsiteX136" fmla="*/ 5986207 w 6127689"/>
              <a:gd name="connsiteY136" fmla="*/ 6695855 h 6858000"/>
              <a:gd name="connsiteX137" fmla="*/ 5979428 w 6127689"/>
              <a:gd name="connsiteY137" fmla="*/ 6754678 h 6858000"/>
              <a:gd name="connsiteX138" fmla="*/ 5983398 w 6127689"/>
              <a:gd name="connsiteY138" fmla="*/ 6778641 h 6858000"/>
              <a:gd name="connsiteX139" fmla="*/ 5984543 w 6127689"/>
              <a:gd name="connsiteY139" fmla="*/ 6811016 h 6858000"/>
              <a:gd name="connsiteX140" fmla="*/ 5981802 w 6127689"/>
              <a:gd name="connsiteY140" fmla="*/ 6838578 h 6858000"/>
              <a:gd name="connsiteX141" fmla="*/ 5979671 w 6127689"/>
              <a:gd name="connsiteY141" fmla="*/ 6858000 h 6858000"/>
              <a:gd name="connsiteX142" fmla="*/ 0 w 6127689"/>
              <a:gd name="connsiteY142" fmla="*/ 6858000 h 6858000"/>
              <a:gd name="connsiteX143" fmla="*/ 0 w 6127689"/>
              <a:gd name="connsiteY143"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3015 w 6127689"/>
              <a:gd name="connsiteY63" fmla="*/ 3762025 h 6858000"/>
              <a:gd name="connsiteX64" fmla="*/ 5696643 w 6127689"/>
              <a:gd name="connsiteY64" fmla="*/ 3773888 h 6858000"/>
              <a:gd name="connsiteX65" fmla="*/ 5699203 w 6127689"/>
              <a:gd name="connsiteY65" fmla="*/ 3775823 h 6858000"/>
              <a:gd name="connsiteX66" fmla="*/ 5704824 w 6127689"/>
              <a:gd name="connsiteY66" fmla="*/ 3785966 h 6858000"/>
              <a:gd name="connsiteX67" fmla="*/ 5733539 w 6127689"/>
              <a:gd name="connsiteY67" fmla="*/ 3818457 h 6858000"/>
              <a:gd name="connsiteX68" fmla="*/ 5768491 w 6127689"/>
              <a:gd name="connsiteY68" fmla="*/ 3914399 h 6858000"/>
              <a:gd name="connsiteX69" fmla="*/ 5793123 w 6127689"/>
              <a:gd name="connsiteY69" fmla="*/ 3969952 h 6858000"/>
              <a:gd name="connsiteX70" fmla="*/ 5808321 w 6127689"/>
              <a:gd name="connsiteY70" fmla="*/ 3988153 h 6858000"/>
              <a:gd name="connsiteX71" fmla="*/ 5825621 w 6127689"/>
              <a:gd name="connsiteY71" fmla="*/ 4015525 h 6858000"/>
              <a:gd name="connsiteX72" fmla="*/ 5860672 w 6127689"/>
              <a:gd name="connsiteY72" fmla="*/ 4061579 h 6858000"/>
              <a:gd name="connsiteX73" fmla="*/ 5872173 w 6127689"/>
              <a:gd name="connsiteY73" fmla="*/ 4088497 h 6858000"/>
              <a:gd name="connsiteX74" fmla="*/ 5883705 w 6127689"/>
              <a:gd name="connsiteY74" fmla="*/ 4101899 h 6858000"/>
              <a:gd name="connsiteX75" fmla="*/ 5894095 w 6127689"/>
              <a:gd name="connsiteY75" fmla="*/ 4128857 h 6858000"/>
              <a:gd name="connsiteX76" fmla="*/ 5898339 w 6127689"/>
              <a:gd name="connsiteY76" fmla="*/ 4140800 h 6858000"/>
              <a:gd name="connsiteX77" fmla="*/ 5903513 w 6127689"/>
              <a:gd name="connsiteY77" fmla="*/ 4187661 h 6858000"/>
              <a:gd name="connsiteX78" fmla="*/ 5917114 w 6127689"/>
              <a:gd name="connsiteY78" fmla="*/ 4213096 h 6858000"/>
              <a:gd name="connsiteX79" fmla="*/ 5924233 w 6127689"/>
              <a:gd name="connsiteY79" fmla="*/ 4242060 h 6858000"/>
              <a:gd name="connsiteX80" fmla="*/ 5928910 w 6127689"/>
              <a:gd name="connsiteY80" fmla="*/ 4300973 h 6858000"/>
              <a:gd name="connsiteX81" fmla="*/ 5939320 w 6127689"/>
              <a:gd name="connsiteY81" fmla="*/ 4340435 h 6858000"/>
              <a:gd name="connsiteX82" fmla="*/ 5946705 w 6127689"/>
              <a:gd name="connsiteY82" fmla="*/ 4428051 h 6858000"/>
              <a:gd name="connsiteX83" fmla="*/ 5949261 w 6127689"/>
              <a:gd name="connsiteY83" fmla="*/ 4449185 h 6858000"/>
              <a:gd name="connsiteX84" fmla="*/ 5957504 w 6127689"/>
              <a:gd name="connsiteY84" fmla="*/ 4465911 h 6858000"/>
              <a:gd name="connsiteX85" fmla="*/ 5964689 w 6127689"/>
              <a:gd name="connsiteY85" fmla="*/ 4468532 h 6858000"/>
              <a:gd name="connsiteX86" fmla="*/ 5967062 w 6127689"/>
              <a:gd name="connsiteY86" fmla="*/ 4479923 h 6858000"/>
              <a:gd name="connsiteX87" fmla="*/ 5968960 w 6127689"/>
              <a:gd name="connsiteY87" fmla="*/ 4482655 h 6858000"/>
              <a:gd name="connsiteX88" fmla="*/ 5978567 w 6127689"/>
              <a:gd name="connsiteY88" fmla="*/ 4498605 h 6858000"/>
              <a:gd name="connsiteX89" fmla="*/ 5980106 w 6127689"/>
              <a:gd name="connsiteY89" fmla="*/ 4585087 h 6858000"/>
              <a:gd name="connsiteX90" fmla="*/ 5998138 w 6127689"/>
              <a:gd name="connsiteY90" fmla="*/ 4697518 h 6858000"/>
              <a:gd name="connsiteX91" fmla="*/ 6013516 w 6127689"/>
              <a:gd name="connsiteY91" fmla="*/ 4786619 h 6858000"/>
              <a:gd name="connsiteX92" fmla="*/ 6025404 w 6127689"/>
              <a:gd name="connsiteY92" fmla="*/ 4858148 h 6858000"/>
              <a:gd name="connsiteX93" fmla="*/ 6007749 w 6127689"/>
              <a:gd name="connsiteY93" fmla="*/ 4964715 h 6858000"/>
              <a:gd name="connsiteX94" fmla="*/ 6005269 w 6127689"/>
              <a:gd name="connsiteY94" fmla="*/ 5150567 h 6858000"/>
              <a:gd name="connsiteX95" fmla="*/ 6001127 w 6127689"/>
              <a:gd name="connsiteY95" fmla="*/ 5164609 h 6858000"/>
              <a:gd name="connsiteX96" fmla="*/ 5996647 w 6127689"/>
              <a:gd name="connsiteY96" fmla="*/ 5185640 h 6858000"/>
              <a:gd name="connsiteX97" fmla="*/ 5998514 w 6127689"/>
              <a:gd name="connsiteY97" fmla="*/ 5189673 h 6858000"/>
              <a:gd name="connsiteX98" fmla="*/ 6018409 w 6127689"/>
              <a:gd name="connsiteY98" fmla="*/ 5227157 h 6858000"/>
              <a:gd name="connsiteX99" fmla="*/ 6036748 w 6127689"/>
              <a:gd name="connsiteY99" fmla="*/ 5322752 h 6858000"/>
              <a:gd name="connsiteX100" fmla="*/ 6036943 w 6127689"/>
              <a:gd name="connsiteY100" fmla="*/ 5329480 h 6858000"/>
              <a:gd name="connsiteX101" fmla="*/ 6037236 w 6127689"/>
              <a:gd name="connsiteY101" fmla="*/ 5329634 h 6858000"/>
              <a:gd name="connsiteX102" fmla="*/ 6038019 w 6127689"/>
              <a:gd name="connsiteY102" fmla="*/ 5336764 h 6858000"/>
              <a:gd name="connsiteX103" fmla="*/ 6037298 w 6127689"/>
              <a:gd name="connsiteY103" fmla="*/ 5341753 h 6858000"/>
              <a:gd name="connsiteX104" fmla="*/ 6037677 w 6127689"/>
              <a:gd name="connsiteY104" fmla="*/ 5354807 h 6858000"/>
              <a:gd name="connsiteX105" fmla="*/ 6039728 w 6127689"/>
              <a:gd name="connsiteY105" fmla="*/ 5359416 h 6858000"/>
              <a:gd name="connsiteX106" fmla="*/ 6043311 w 6127689"/>
              <a:gd name="connsiteY106" fmla="*/ 5361407 h 6858000"/>
              <a:gd name="connsiteX107" fmla="*/ 6042954 w 6127689"/>
              <a:gd name="connsiteY107" fmla="*/ 5362576 h 6858000"/>
              <a:gd name="connsiteX108" fmla="*/ 6053435 w 6127689"/>
              <a:gd name="connsiteY108" fmla="*/ 5387547 h 6858000"/>
              <a:gd name="connsiteX109" fmla="*/ 6065933 w 6127689"/>
              <a:gd name="connsiteY109" fmla="*/ 5443002 h 6858000"/>
              <a:gd name="connsiteX110" fmla="*/ 6068640 w 6127689"/>
              <a:gd name="connsiteY110" fmla="*/ 5474503 h 6858000"/>
              <a:gd name="connsiteX111" fmla="*/ 6080922 w 6127689"/>
              <a:gd name="connsiteY111" fmla="*/ 5561070 h 6858000"/>
              <a:gd name="connsiteX112" fmla="*/ 6096949 w 6127689"/>
              <a:gd name="connsiteY112" fmla="*/ 5648179 h 6858000"/>
              <a:gd name="connsiteX113" fmla="*/ 6125703 w 6127689"/>
              <a:gd name="connsiteY113" fmla="*/ 5692894 h 6858000"/>
              <a:gd name="connsiteX114" fmla="*/ 6126670 w 6127689"/>
              <a:gd name="connsiteY114" fmla="*/ 5697882 h 6858000"/>
              <a:gd name="connsiteX115" fmla="*/ 6124061 w 6127689"/>
              <a:gd name="connsiteY115" fmla="*/ 5710294 h 6858000"/>
              <a:gd name="connsiteX116" fmla="*/ 6122213 w 6127689"/>
              <a:gd name="connsiteY116" fmla="*/ 5714762 h 6858000"/>
              <a:gd name="connsiteX117" fmla="*/ 6121353 w 6127689"/>
              <a:gd name="connsiteY117" fmla="*/ 5721725 h 6858000"/>
              <a:gd name="connsiteX118" fmla="*/ 6121607 w 6127689"/>
              <a:gd name="connsiteY118" fmla="*/ 5721959 h 6858000"/>
              <a:gd name="connsiteX119" fmla="*/ 6120262 w 6127689"/>
              <a:gd name="connsiteY119" fmla="*/ 5728358 h 6858000"/>
              <a:gd name="connsiteX120" fmla="*/ 6127024 w 6127689"/>
              <a:gd name="connsiteY120" fmla="*/ 5786902 h 6858000"/>
              <a:gd name="connsiteX121" fmla="*/ 6127519 w 6127689"/>
              <a:gd name="connsiteY121" fmla="*/ 5865775 h 6858000"/>
              <a:gd name="connsiteX122" fmla="*/ 6119217 w 6127689"/>
              <a:gd name="connsiteY122" fmla="*/ 5888542 h 6858000"/>
              <a:gd name="connsiteX123" fmla="*/ 6102493 w 6127689"/>
              <a:gd name="connsiteY123" fmla="*/ 5928602 h 6858000"/>
              <a:gd name="connsiteX124" fmla="*/ 6056863 w 6127689"/>
              <a:gd name="connsiteY124" fmla="*/ 6000643 h 6858000"/>
              <a:gd name="connsiteX125" fmla="*/ 6045436 w 6127689"/>
              <a:gd name="connsiteY125" fmla="*/ 6124480 h 6858000"/>
              <a:gd name="connsiteX126" fmla="*/ 6030489 w 6127689"/>
              <a:gd name="connsiteY126" fmla="*/ 6317666 h 6858000"/>
              <a:gd name="connsiteX127" fmla="*/ 6007492 w 6127689"/>
              <a:gd name="connsiteY127" fmla="*/ 6440818 h 6858000"/>
              <a:gd name="connsiteX128" fmla="*/ 6009467 w 6127689"/>
              <a:gd name="connsiteY128" fmla="*/ 6487076 h 6858000"/>
              <a:gd name="connsiteX129" fmla="*/ 5995064 w 6127689"/>
              <a:gd name="connsiteY129" fmla="*/ 6540791 h 6858000"/>
              <a:gd name="connsiteX130" fmla="*/ 5996309 w 6127689"/>
              <a:gd name="connsiteY130" fmla="*/ 6543961 h 6858000"/>
              <a:gd name="connsiteX131" fmla="*/ 5996048 w 6127689"/>
              <a:gd name="connsiteY131" fmla="*/ 6555444 h 6858000"/>
              <a:gd name="connsiteX132" fmla="*/ 6002524 w 6127689"/>
              <a:gd name="connsiteY132" fmla="*/ 6560188 h 6858000"/>
              <a:gd name="connsiteX133" fmla="*/ 6006823 w 6127689"/>
              <a:gd name="connsiteY133" fmla="*/ 6578546 h 6858000"/>
              <a:gd name="connsiteX134" fmla="*/ 6004510 w 6127689"/>
              <a:gd name="connsiteY134" fmla="*/ 6599256 h 6858000"/>
              <a:gd name="connsiteX135" fmla="*/ 5986207 w 6127689"/>
              <a:gd name="connsiteY135" fmla="*/ 6695855 h 6858000"/>
              <a:gd name="connsiteX136" fmla="*/ 5979428 w 6127689"/>
              <a:gd name="connsiteY136" fmla="*/ 6754678 h 6858000"/>
              <a:gd name="connsiteX137" fmla="*/ 5983398 w 6127689"/>
              <a:gd name="connsiteY137" fmla="*/ 6778641 h 6858000"/>
              <a:gd name="connsiteX138" fmla="*/ 5984543 w 6127689"/>
              <a:gd name="connsiteY138" fmla="*/ 6811016 h 6858000"/>
              <a:gd name="connsiteX139" fmla="*/ 5981802 w 6127689"/>
              <a:gd name="connsiteY139" fmla="*/ 6838578 h 6858000"/>
              <a:gd name="connsiteX140" fmla="*/ 5979671 w 6127689"/>
              <a:gd name="connsiteY140" fmla="*/ 6858000 h 6858000"/>
              <a:gd name="connsiteX141" fmla="*/ 0 w 6127689"/>
              <a:gd name="connsiteY141" fmla="*/ 6858000 h 6858000"/>
              <a:gd name="connsiteX142" fmla="*/ 0 w 6127689"/>
              <a:gd name="connsiteY14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57023 w 6127689"/>
              <a:gd name="connsiteY45" fmla="*/ 2858292 h 6858000"/>
              <a:gd name="connsiteX46" fmla="*/ 5479298 w 6127689"/>
              <a:gd name="connsiteY46" fmla="*/ 2947791 h 6858000"/>
              <a:gd name="connsiteX47" fmla="*/ 5481770 w 6127689"/>
              <a:gd name="connsiteY47" fmla="*/ 2951352 h 6858000"/>
              <a:gd name="connsiteX48" fmla="*/ 5482045 w 6127689"/>
              <a:gd name="connsiteY48" fmla="*/ 2984371 h 6858000"/>
              <a:gd name="connsiteX49" fmla="*/ 5482415 w 6127689"/>
              <a:gd name="connsiteY49" fmla="*/ 3004079 h 6858000"/>
              <a:gd name="connsiteX50" fmla="*/ 5503944 w 6127689"/>
              <a:gd name="connsiteY50" fmla="*/ 3123335 h 6858000"/>
              <a:gd name="connsiteX51" fmla="*/ 5516007 w 6127689"/>
              <a:gd name="connsiteY51" fmla="*/ 3258473 h 6858000"/>
              <a:gd name="connsiteX52" fmla="*/ 5566839 w 6127689"/>
              <a:gd name="connsiteY52" fmla="*/ 3345295 h 6858000"/>
              <a:gd name="connsiteX53" fmla="*/ 5589758 w 6127689"/>
              <a:gd name="connsiteY53" fmla="*/ 3506453 h 6858000"/>
              <a:gd name="connsiteX54" fmla="*/ 5596144 w 6127689"/>
              <a:gd name="connsiteY54" fmla="*/ 3534624 h 6858000"/>
              <a:gd name="connsiteX55" fmla="*/ 5597750 w 6127689"/>
              <a:gd name="connsiteY55" fmla="*/ 3534129 h 6858000"/>
              <a:gd name="connsiteX56" fmla="*/ 5599700 w 6127689"/>
              <a:gd name="connsiteY56" fmla="*/ 3547221 h 6858000"/>
              <a:gd name="connsiteX57" fmla="*/ 5615031 w 6127689"/>
              <a:gd name="connsiteY57" fmla="*/ 3557482 h 6858000"/>
              <a:gd name="connsiteX58" fmla="*/ 5618377 w 6127689"/>
              <a:gd name="connsiteY58" fmla="*/ 3588431 h 6858000"/>
              <a:gd name="connsiteX59" fmla="*/ 5612155 w 6127689"/>
              <a:gd name="connsiteY59" fmla="*/ 3589869 h 6858000"/>
              <a:gd name="connsiteX60" fmla="*/ 5620843 w 6127689"/>
              <a:gd name="connsiteY60" fmla="*/ 3606745 h 6858000"/>
              <a:gd name="connsiteX61" fmla="*/ 5655472 w 6127689"/>
              <a:gd name="connsiteY61" fmla="*/ 3678877 h 6858000"/>
              <a:gd name="connsiteX62" fmla="*/ 5683015 w 6127689"/>
              <a:gd name="connsiteY62" fmla="*/ 3762025 h 6858000"/>
              <a:gd name="connsiteX63" fmla="*/ 5696643 w 6127689"/>
              <a:gd name="connsiteY63" fmla="*/ 3773888 h 6858000"/>
              <a:gd name="connsiteX64" fmla="*/ 5699203 w 6127689"/>
              <a:gd name="connsiteY64" fmla="*/ 3775823 h 6858000"/>
              <a:gd name="connsiteX65" fmla="*/ 5704824 w 6127689"/>
              <a:gd name="connsiteY65" fmla="*/ 3785966 h 6858000"/>
              <a:gd name="connsiteX66" fmla="*/ 5733539 w 6127689"/>
              <a:gd name="connsiteY66" fmla="*/ 3818457 h 6858000"/>
              <a:gd name="connsiteX67" fmla="*/ 5768491 w 6127689"/>
              <a:gd name="connsiteY67" fmla="*/ 3914399 h 6858000"/>
              <a:gd name="connsiteX68" fmla="*/ 5793123 w 6127689"/>
              <a:gd name="connsiteY68" fmla="*/ 3969952 h 6858000"/>
              <a:gd name="connsiteX69" fmla="*/ 5808321 w 6127689"/>
              <a:gd name="connsiteY69" fmla="*/ 3988153 h 6858000"/>
              <a:gd name="connsiteX70" fmla="*/ 5825621 w 6127689"/>
              <a:gd name="connsiteY70" fmla="*/ 4015525 h 6858000"/>
              <a:gd name="connsiteX71" fmla="*/ 5860672 w 6127689"/>
              <a:gd name="connsiteY71" fmla="*/ 4061579 h 6858000"/>
              <a:gd name="connsiteX72" fmla="*/ 5872173 w 6127689"/>
              <a:gd name="connsiteY72" fmla="*/ 4088497 h 6858000"/>
              <a:gd name="connsiteX73" fmla="*/ 5883705 w 6127689"/>
              <a:gd name="connsiteY73" fmla="*/ 4101899 h 6858000"/>
              <a:gd name="connsiteX74" fmla="*/ 5894095 w 6127689"/>
              <a:gd name="connsiteY74" fmla="*/ 4128857 h 6858000"/>
              <a:gd name="connsiteX75" fmla="*/ 5898339 w 6127689"/>
              <a:gd name="connsiteY75" fmla="*/ 4140800 h 6858000"/>
              <a:gd name="connsiteX76" fmla="*/ 5903513 w 6127689"/>
              <a:gd name="connsiteY76" fmla="*/ 4187661 h 6858000"/>
              <a:gd name="connsiteX77" fmla="*/ 5917114 w 6127689"/>
              <a:gd name="connsiteY77" fmla="*/ 4213096 h 6858000"/>
              <a:gd name="connsiteX78" fmla="*/ 5924233 w 6127689"/>
              <a:gd name="connsiteY78" fmla="*/ 4242060 h 6858000"/>
              <a:gd name="connsiteX79" fmla="*/ 5928910 w 6127689"/>
              <a:gd name="connsiteY79" fmla="*/ 4300973 h 6858000"/>
              <a:gd name="connsiteX80" fmla="*/ 5939320 w 6127689"/>
              <a:gd name="connsiteY80" fmla="*/ 4340435 h 6858000"/>
              <a:gd name="connsiteX81" fmla="*/ 5946705 w 6127689"/>
              <a:gd name="connsiteY81" fmla="*/ 4428051 h 6858000"/>
              <a:gd name="connsiteX82" fmla="*/ 5949261 w 6127689"/>
              <a:gd name="connsiteY82" fmla="*/ 4449185 h 6858000"/>
              <a:gd name="connsiteX83" fmla="*/ 5957504 w 6127689"/>
              <a:gd name="connsiteY83" fmla="*/ 4465911 h 6858000"/>
              <a:gd name="connsiteX84" fmla="*/ 5964689 w 6127689"/>
              <a:gd name="connsiteY84" fmla="*/ 4468532 h 6858000"/>
              <a:gd name="connsiteX85" fmla="*/ 5967062 w 6127689"/>
              <a:gd name="connsiteY85" fmla="*/ 4479923 h 6858000"/>
              <a:gd name="connsiteX86" fmla="*/ 5968960 w 6127689"/>
              <a:gd name="connsiteY86" fmla="*/ 4482655 h 6858000"/>
              <a:gd name="connsiteX87" fmla="*/ 5978567 w 6127689"/>
              <a:gd name="connsiteY87" fmla="*/ 4498605 h 6858000"/>
              <a:gd name="connsiteX88" fmla="*/ 5980106 w 6127689"/>
              <a:gd name="connsiteY88" fmla="*/ 4585087 h 6858000"/>
              <a:gd name="connsiteX89" fmla="*/ 5998138 w 6127689"/>
              <a:gd name="connsiteY89" fmla="*/ 4697518 h 6858000"/>
              <a:gd name="connsiteX90" fmla="*/ 6013516 w 6127689"/>
              <a:gd name="connsiteY90" fmla="*/ 4786619 h 6858000"/>
              <a:gd name="connsiteX91" fmla="*/ 6025404 w 6127689"/>
              <a:gd name="connsiteY91" fmla="*/ 4858148 h 6858000"/>
              <a:gd name="connsiteX92" fmla="*/ 6007749 w 6127689"/>
              <a:gd name="connsiteY92" fmla="*/ 4964715 h 6858000"/>
              <a:gd name="connsiteX93" fmla="*/ 6005269 w 6127689"/>
              <a:gd name="connsiteY93" fmla="*/ 5150567 h 6858000"/>
              <a:gd name="connsiteX94" fmla="*/ 6001127 w 6127689"/>
              <a:gd name="connsiteY94" fmla="*/ 5164609 h 6858000"/>
              <a:gd name="connsiteX95" fmla="*/ 5996647 w 6127689"/>
              <a:gd name="connsiteY95" fmla="*/ 5185640 h 6858000"/>
              <a:gd name="connsiteX96" fmla="*/ 5998514 w 6127689"/>
              <a:gd name="connsiteY96" fmla="*/ 5189673 h 6858000"/>
              <a:gd name="connsiteX97" fmla="*/ 6018409 w 6127689"/>
              <a:gd name="connsiteY97" fmla="*/ 5227157 h 6858000"/>
              <a:gd name="connsiteX98" fmla="*/ 6036748 w 6127689"/>
              <a:gd name="connsiteY98" fmla="*/ 5322752 h 6858000"/>
              <a:gd name="connsiteX99" fmla="*/ 6036943 w 6127689"/>
              <a:gd name="connsiteY99" fmla="*/ 5329480 h 6858000"/>
              <a:gd name="connsiteX100" fmla="*/ 6037236 w 6127689"/>
              <a:gd name="connsiteY100" fmla="*/ 5329634 h 6858000"/>
              <a:gd name="connsiteX101" fmla="*/ 6038019 w 6127689"/>
              <a:gd name="connsiteY101" fmla="*/ 5336764 h 6858000"/>
              <a:gd name="connsiteX102" fmla="*/ 6037298 w 6127689"/>
              <a:gd name="connsiteY102" fmla="*/ 5341753 h 6858000"/>
              <a:gd name="connsiteX103" fmla="*/ 6037677 w 6127689"/>
              <a:gd name="connsiteY103" fmla="*/ 5354807 h 6858000"/>
              <a:gd name="connsiteX104" fmla="*/ 6039728 w 6127689"/>
              <a:gd name="connsiteY104" fmla="*/ 5359416 h 6858000"/>
              <a:gd name="connsiteX105" fmla="*/ 6043311 w 6127689"/>
              <a:gd name="connsiteY105" fmla="*/ 5361407 h 6858000"/>
              <a:gd name="connsiteX106" fmla="*/ 6042954 w 6127689"/>
              <a:gd name="connsiteY106" fmla="*/ 5362576 h 6858000"/>
              <a:gd name="connsiteX107" fmla="*/ 6053435 w 6127689"/>
              <a:gd name="connsiteY107" fmla="*/ 5387547 h 6858000"/>
              <a:gd name="connsiteX108" fmla="*/ 6065933 w 6127689"/>
              <a:gd name="connsiteY108" fmla="*/ 5443002 h 6858000"/>
              <a:gd name="connsiteX109" fmla="*/ 6068640 w 6127689"/>
              <a:gd name="connsiteY109" fmla="*/ 5474503 h 6858000"/>
              <a:gd name="connsiteX110" fmla="*/ 6080922 w 6127689"/>
              <a:gd name="connsiteY110" fmla="*/ 5561070 h 6858000"/>
              <a:gd name="connsiteX111" fmla="*/ 6096949 w 6127689"/>
              <a:gd name="connsiteY111" fmla="*/ 5648179 h 6858000"/>
              <a:gd name="connsiteX112" fmla="*/ 6125703 w 6127689"/>
              <a:gd name="connsiteY112" fmla="*/ 5692894 h 6858000"/>
              <a:gd name="connsiteX113" fmla="*/ 6126670 w 6127689"/>
              <a:gd name="connsiteY113" fmla="*/ 5697882 h 6858000"/>
              <a:gd name="connsiteX114" fmla="*/ 6124061 w 6127689"/>
              <a:gd name="connsiteY114" fmla="*/ 5710294 h 6858000"/>
              <a:gd name="connsiteX115" fmla="*/ 6122213 w 6127689"/>
              <a:gd name="connsiteY115" fmla="*/ 5714762 h 6858000"/>
              <a:gd name="connsiteX116" fmla="*/ 6121353 w 6127689"/>
              <a:gd name="connsiteY116" fmla="*/ 5721725 h 6858000"/>
              <a:gd name="connsiteX117" fmla="*/ 6121607 w 6127689"/>
              <a:gd name="connsiteY117" fmla="*/ 5721959 h 6858000"/>
              <a:gd name="connsiteX118" fmla="*/ 6120262 w 6127689"/>
              <a:gd name="connsiteY118" fmla="*/ 5728358 h 6858000"/>
              <a:gd name="connsiteX119" fmla="*/ 6127024 w 6127689"/>
              <a:gd name="connsiteY119" fmla="*/ 5786902 h 6858000"/>
              <a:gd name="connsiteX120" fmla="*/ 6127519 w 6127689"/>
              <a:gd name="connsiteY120" fmla="*/ 5865775 h 6858000"/>
              <a:gd name="connsiteX121" fmla="*/ 6119217 w 6127689"/>
              <a:gd name="connsiteY121" fmla="*/ 5888542 h 6858000"/>
              <a:gd name="connsiteX122" fmla="*/ 6102493 w 6127689"/>
              <a:gd name="connsiteY122" fmla="*/ 5928602 h 6858000"/>
              <a:gd name="connsiteX123" fmla="*/ 6056863 w 6127689"/>
              <a:gd name="connsiteY123" fmla="*/ 6000643 h 6858000"/>
              <a:gd name="connsiteX124" fmla="*/ 6045436 w 6127689"/>
              <a:gd name="connsiteY124" fmla="*/ 6124480 h 6858000"/>
              <a:gd name="connsiteX125" fmla="*/ 6030489 w 6127689"/>
              <a:gd name="connsiteY125" fmla="*/ 6317666 h 6858000"/>
              <a:gd name="connsiteX126" fmla="*/ 6007492 w 6127689"/>
              <a:gd name="connsiteY126" fmla="*/ 6440818 h 6858000"/>
              <a:gd name="connsiteX127" fmla="*/ 6009467 w 6127689"/>
              <a:gd name="connsiteY127" fmla="*/ 6487076 h 6858000"/>
              <a:gd name="connsiteX128" fmla="*/ 5995064 w 6127689"/>
              <a:gd name="connsiteY128" fmla="*/ 6540791 h 6858000"/>
              <a:gd name="connsiteX129" fmla="*/ 5996309 w 6127689"/>
              <a:gd name="connsiteY129" fmla="*/ 6543961 h 6858000"/>
              <a:gd name="connsiteX130" fmla="*/ 5996048 w 6127689"/>
              <a:gd name="connsiteY130" fmla="*/ 6555444 h 6858000"/>
              <a:gd name="connsiteX131" fmla="*/ 6002524 w 6127689"/>
              <a:gd name="connsiteY131" fmla="*/ 6560188 h 6858000"/>
              <a:gd name="connsiteX132" fmla="*/ 6006823 w 6127689"/>
              <a:gd name="connsiteY132" fmla="*/ 6578546 h 6858000"/>
              <a:gd name="connsiteX133" fmla="*/ 6004510 w 6127689"/>
              <a:gd name="connsiteY133" fmla="*/ 6599256 h 6858000"/>
              <a:gd name="connsiteX134" fmla="*/ 5986207 w 6127689"/>
              <a:gd name="connsiteY134" fmla="*/ 6695855 h 6858000"/>
              <a:gd name="connsiteX135" fmla="*/ 5979428 w 6127689"/>
              <a:gd name="connsiteY135" fmla="*/ 6754678 h 6858000"/>
              <a:gd name="connsiteX136" fmla="*/ 5983398 w 6127689"/>
              <a:gd name="connsiteY136" fmla="*/ 6778641 h 6858000"/>
              <a:gd name="connsiteX137" fmla="*/ 5984543 w 6127689"/>
              <a:gd name="connsiteY137" fmla="*/ 6811016 h 6858000"/>
              <a:gd name="connsiteX138" fmla="*/ 5981802 w 6127689"/>
              <a:gd name="connsiteY138" fmla="*/ 6838578 h 6858000"/>
              <a:gd name="connsiteX139" fmla="*/ 5979671 w 6127689"/>
              <a:gd name="connsiteY139" fmla="*/ 6858000 h 6858000"/>
              <a:gd name="connsiteX140" fmla="*/ 0 w 6127689"/>
              <a:gd name="connsiteY140" fmla="*/ 6858000 h 6858000"/>
              <a:gd name="connsiteX141" fmla="*/ 0 w 6127689"/>
              <a:gd name="connsiteY14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8542 w 6127689"/>
              <a:gd name="connsiteY43" fmla="*/ 2817745 h 6858000"/>
              <a:gd name="connsiteX44" fmla="*/ 5457023 w 6127689"/>
              <a:gd name="connsiteY44" fmla="*/ 2858292 h 6858000"/>
              <a:gd name="connsiteX45" fmla="*/ 5479298 w 6127689"/>
              <a:gd name="connsiteY45" fmla="*/ 2947791 h 6858000"/>
              <a:gd name="connsiteX46" fmla="*/ 5481770 w 6127689"/>
              <a:gd name="connsiteY46" fmla="*/ 2951352 h 6858000"/>
              <a:gd name="connsiteX47" fmla="*/ 5482045 w 6127689"/>
              <a:gd name="connsiteY47" fmla="*/ 2984371 h 6858000"/>
              <a:gd name="connsiteX48" fmla="*/ 5482415 w 6127689"/>
              <a:gd name="connsiteY48" fmla="*/ 3004079 h 6858000"/>
              <a:gd name="connsiteX49" fmla="*/ 5503944 w 6127689"/>
              <a:gd name="connsiteY49" fmla="*/ 3123335 h 6858000"/>
              <a:gd name="connsiteX50" fmla="*/ 5516007 w 6127689"/>
              <a:gd name="connsiteY50" fmla="*/ 3258473 h 6858000"/>
              <a:gd name="connsiteX51" fmla="*/ 5566839 w 6127689"/>
              <a:gd name="connsiteY51" fmla="*/ 3345295 h 6858000"/>
              <a:gd name="connsiteX52" fmla="*/ 5589758 w 6127689"/>
              <a:gd name="connsiteY52" fmla="*/ 3506453 h 6858000"/>
              <a:gd name="connsiteX53" fmla="*/ 5596144 w 6127689"/>
              <a:gd name="connsiteY53" fmla="*/ 3534624 h 6858000"/>
              <a:gd name="connsiteX54" fmla="*/ 5597750 w 6127689"/>
              <a:gd name="connsiteY54" fmla="*/ 3534129 h 6858000"/>
              <a:gd name="connsiteX55" fmla="*/ 5599700 w 6127689"/>
              <a:gd name="connsiteY55" fmla="*/ 3547221 h 6858000"/>
              <a:gd name="connsiteX56" fmla="*/ 5615031 w 6127689"/>
              <a:gd name="connsiteY56" fmla="*/ 3557482 h 6858000"/>
              <a:gd name="connsiteX57" fmla="*/ 5618377 w 6127689"/>
              <a:gd name="connsiteY57" fmla="*/ 3588431 h 6858000"/>
              <a:gd name="connsiteX58" fmla="*/ 5612155 w 6127689"/>
              <a:gd name="connsiteY58" fmla="*/ 3589869 h 6858000"/>
              <a:gd name="connsiteX59" fmla="*/ 5620843 w 6127689"/>
              <a:gd name="connsiteY59" fmla="*/ 3606745 h 6858000"/>
              <a:gd name="connsiteX60" fmla="*/ 5655472 w 6127689"/>
              <a:gd name="connsiteY60" fmla="*/ 3678877 h 6858000"/>
              <a:gd name="connsiteX61" fmla="*/ 5683015 w 6127689"/>
              <a:gd name="connsiteY61" fmla="*/ 3762025 h 6858000"/>
              <a:gd name="connsiteX62" fmla="*/ 5696643 w 6127689"/>
              <a:gd name="connsiteY62" fmla="*/ 3773888 h 6858000"/>
              <a:gd name="connsiteX63" fmla="*/ 5699203 w 6127689"/>
              <a:gd name="connsiteY63" fmla="*/ 3775823 h 6858000"/>
              <a:gd name="connsiteX64" fmla="*/ 5704824 w 6127689"/>
              <a:gd name="connsiteY64" fmla="*/ 3785966 h 6858000"/>
              <a:gd name="connsiteX65" fmla="*/ 5733539 w 6127689"/>
              <a:gd name="connsiteY65" fmla="*/ 3818457 h 6858000"/>
              <a:gd name="connsiteX66" fmla="*/ 5768491 w 6127689"/>
              <a:gd name="connsiteY66" fmla="*/ 3914399 h 6858000"/>
              <a:gd name="connsiteX67" fmla="*/ 5793123 w 6127689"/>
              <a:gd name="connsiteY67" fmla="*/ 3969952 h 6858000"/>
              <a:gd name="connsiteX68" fmla="*/ 5808321 w 6127689"/>
              <a:gd name="connsiteY68" fmla="*/ 3988153 h 6858000"/>
              <a:gd name="connsiteX69" fmla="*/ 5825621 w 6127689"/>
              <a:gd name="connsiteY69" fmla="*/ 4015525 h 6858000"/>
              <a:gd name="connsiteX70" fmla="*/ 5860672 w 6127689"/>
              <a:gd name="connsiteY70" fmla="*/ 4061579 h 6858000"/>
              <a:gd name="connsiteX71" fmla="*/ 5872173 w 6127689"/>
              <a:gd name="connsiteY71" fmla="*/ 4088497 h 6858000"/>
              <a:gd name="connsiteX72" fmla="*/ 5883705 w 6127689"/>
              <a:gd name="connsiteY72" fmla="*/ 4101899 h 6858000"/>
              <a:gd name="connsiteX73" fmla="*/ 5894095 w 6127689"/>
              <a:gd name="connsiteY73" fmla="*/ 4128857 h 6858000"/>
              <a:gd name="connsiteX74" fmla="*/ 5898339 w 6127689"/>
              <a:gd name="connsiteY74" fmla="*/ 4140800 h 6858000"/>
              <a:gd name="connsiteX75" fmla="*/ 5903513 w 6127689"/>
              <a:gd name="connsiteY75" fmla="*/ 4187661 h 6858000"/>
              <a:gd name="connsiteX76" fmla="*/ 5917114 w 6127689"/>
              <a:gd name="connsiteY76" fmla="*/ 4213096 h 6858000"/>
              <a:gd name="connsiteX77" fmla="*/ 5924233 w 6127689"/>
              <a:gd name="connsiteY77" fmla="*/ 4242060 h 6858000"/>
              <a:gd name="connsiteX78" fmla="*/ 5928910 w 6127689"/>
              <a:gd name="connsiteY78" fmla="*/ 4300973 h 6858000"/>
              <a:gd name="connsiteX79" fmla="*/ 5939320 w 6127689"/>
              <a:gd name="connsiteY79" fmla="*/ 4340435 h 6858000"/>
              <a:gd name="connsiteX80" fmla="*/ 5946705 w 6127689"/>
              <a:gd name="connsiteY80" fmla="*/ 4428051 h 6858000"/>
              <a:gd name="connsiteX81" fmla="*/ 5949261 w 6127689"/>
              <a:gd name="connsiteY81" fmla="*/ 4449185 h 6858000"/>
              <a:gd name="connsiteX82" fmla="*/ 5957504 w 6127689"/>
              <a:gd name="connsiteY82" fmla="*/ 4465911 h 6858000"/>
              <a:gd name="connsiteX83" fmla="*/ 5964689 w 6127689"/>
              <a:gd name="connsiteY83" fmla="*/ 4468532 h 6858000"/>
              <a:gd name="connsiteX84" fmla="*/ 5967062 w 6127689"/>
              <a:gd name="connsiteY84" fmla="*/ 4479923 h 6858000"/>
              <a:gd name="connsiteX85" fmla="*/ 5968960 w 6127689"/>
              <a:gd name="connsiteY85" fmla="*/ 4482655 h 6858000"/>
              <a:gd name="connsiteX86" fmla="*/ 5978567 w 6127689"/>
              <a:gd name="connsiteY86" fmla="*/ 4498605 h 6858000"/>
              <a:gd name="connsiteX87" fmla="*/ 5980106 w 6127689"/>
              <a:gd name="connsiteY87" fmla="*/ 4585087 h 6858000"/>
              <a:gd name="connsiteX88" fmla="*/ 5998138 w 6127689"/>
              <a:gd name="connsiteY88" fmla="*/ 4697518 h 6858000"/>
              <a:gd name="connsiteX89" fmla="*/ 6013516 w 6127689"/>
              <a:gd name="connsiteY89" fmla="*/ 4786619 h 6858000"/>
              <a:gd name="connsiteX90" fmla="*/ 6025404 w 6127689"/>
              <a:gd name="connsiteY90" fmla="*/ 4858148 h 6858000"/>
              <a:gd name="connsiteX91" fmla="*/ 6007749 w 6127689"/>
              <a:gd name="connsiteY91" fmla="*/ 4964715 h 6858000"/>
              <a:gd name="connsiteX92" fmla="*/ 6005269 w 6127689"/>
              <a:gd name="connsiteY92" fmla="*/ 5150567 h 6858000"/>
              <a:gd name="connsiteX93" fmla="*/ 6001127 w 6127689"/>
              <a:gd name="connsiteY93" fmla="*/ 5164609 h 6858000"/>
              <a:gd name="connsiteX94" fmla="*/ 5996647 w 6127689"/>
              <a:gd name="connsiteY94" fmla="*/ 5185640 h 6858000"/>
              <a:gd name="connsiteX95" fmla="*/ 5998514 w 6127689"/>
              <a:gd name="connsiteY95" fmla="*/ 5189673 h 6858000"/>
              <a:gd name="connsiteX96" fmla="*/ 6018409 w 6127689"/>
              <a:gd name="connsiteY96" fmla="*/ 5227157 h 6858000"/>
              <a:gd name="connsiteX97" fmla="*/ 6036748 w 6127689"/>
              <a:gd name="connsiteY97" fmla="*/ 5322752 h 6858000"/>
              <a:gd name="connsiteX98" fmla="*/ 6036943 w 6127689"/>
              <a:gd name="connsiteY98" fmla="*/ 5329480 h 6858000"/>
              <a:gd name="connsiteX99" fmla="*/ 6037236 w 6127689"/>
              <a:gd name="connsiteY99" fmla="*/ 5329634 h 6858000"/>
              <a:gd name="connsiteX100" fmla="*/ 6038019 w 6127689"/>
              <a:gd name="connsiteY100" fmla="*/ 5336764 h 6858000"/>
              <a:gd name="connsiteX101" fmla="*/ 6037298 w 6127689"/>
              <a:gd name="connsiteY101" fmla="*/ 5341753 h 6858000"/>
              <a:gd name="connsiteX102" fmla="*/ 6037677 w 6127689"/>
              <a:gd name="connsiteY102" fmla="*/ 5354807 h 6858000"/>
              <a:gd name="connsiteX103" fmla="*/ 6039728 w 6127689"/>
              <a:gd name="connsiteY103" fmla="*/ 5359416 h 6858000"/>
              <a:gd name="connsiteX104" fmla="*/ 6043311 w 6127689"/>
              <a:gd name="connsiteY104" fmla="*/ 5361407 h 6858000"/>
              <a:gd name="connsiteX105" fmla="*/ 6042954 w 6127689"/>
              <a:gd name="connsiteY105" fmla="*/ 5362576 h 6858000"/>
              <a:gd name="connsiteX106" fmla="*/ 6053435 w 6127689"/>
              <a:gd name="connsiteY106" fmla="*/ 5387547 h 6858000"/>
              <a:gd name="connsiteX107" fmla="*/ 6065933 w 6127689"/>
              <a:gd name="connsiteY107" fmla="*/ 5443002 h 6858000"/>
              <a:gd name="connsiteX108" fmla="*/ 6068640 w 6127689"/>
              <a:gd name="connsiteY108" fmla="*/ 5474503 h 6858000"/>
              <a:gd name="connsiteX109" fmla="*/ 6080922 w 6127689"/>
              <a:gd name="connsiteY109" fmla="*/ 5561070 h 6858000"/>
              <a:gd name="connsiteX110" fmla="*/ 6096949 w 6127689"/>
              <a:gd name="connsiteY110" fmla="*/ 5648179 h 6858000"/>
              <a:gd name="connsiteX111" fmla="*/ 6125703 w 6127689"/>
              <a:gd name="connsiteY111" fmla="*/ 5692894 h 6858000"/>
              <a:gd name="connsiteX112" fmla="*/ 6126670 w 6127689"/>
              <a:gd name="connsiteY112" fmla="*/ 5697882 h 6858000"/>
              <a:gd name="connsiteX113" fmla="*/ 6124061 w 6127689"/>
              <a:gd name="connsiteY113" fmla="*/ 5710294 h 6858000"/>
              <a:gd name="connsiteX114" fmla="*/ 6122213 w 6127689"/>
              <a:gd name="connsiteY114" fmla="*/ 5714762 h 6858000"/>
              <a:gd name="connsiteX115" fmla="*/ 6121353 w 6127689"/>
              <a:gd name="connsiteY115" fmla="*/ 5721725 h 6858000"/>
              <a:gd name="connsiteX116" fmla="*/ 6121607 w 6127689"/>
              <a:gd name="connsiteY116" fmla="*/ 5721959 h 6858000"/>
              <a:gd name="connsiteX117" fmla="*/ 6120262 w 6127689"/>
              <a:gd name="connsiteY117" fmla="*/ 5728358 h 6858000"/>
              <a:gd name="connsiteX118" fmla="*/ 6127024 w 6127689"/>
              <a:gd name="connsiteY118" fmla="*/ 5786902 h 6858000"/>
              <a:gd name="connsiteX119" fmla="*/ 6127519 w 6127689"/>
              <a:gd name="connsiteY119" fmla="*/ 5865775 h 6858000"/>
              <a:gd name="connsiteX120" fmla="*/ 6119217 w 6127689"/>
              <a:gd name="connsiteY120" fmla="*/ 5888542 h 6858000"/>
              <a:gd name="connsiteX121" fmla="*/ 6102493 w 6127689"/>
              <a:gd name="connsiteY121" fmla="*/ 5928602 h 6858000"/>
              <a:gd name="connsiteX122" fmla="*/ 6056863 w 6127689"/>
              <a:gd name="connsiteY122" fmla="*/ 6000643 h 6858000"/>
              <a:gd name="connsiteX123" fmla="*/ 6045436 w 6127689"/>
              <a:gd name="connsiteY123" fmla="*/ 6124480 h 6858000"/>
              <a:gd name="connsiteX124" fmla="*/ 6030489 w 6127689"/>
              <a:gd name="connsiteY124" fmla="*/ 6317666 h 6858000"/>
              <a:gd name="connsiteX125" fmla="*/ 6007492 w 6127689"/>
              <a:gd name="connsiteY125" fmla="*/ 6440818 h 6858000"/>
              <a:gd name="connsiteX126" fmla="*/ 6009467 w 6127689"/>
              <a:gd name="connsiteY126" fmla="*/ 6487076 h 6858000"/>
              <a:gd name="connsiteX127" fmla="*/ 5995064 w 6127689"/>
              <a:gd name="connsiteY127" fmla="*/ 6540791 h 6858000"/>
              <a:gd name="connsiteX128" fmla="*/ 5996309 w 6127689"/>
              <a:gd name="connsiteY128" fmla="*/ 6543961 h 6858000"/>
              <a:gd name="connsiteX129" fmla="*/ 5996048 w 6127689"/>
              <a:gd name="connsiteY129" fmla="*/ 6555444 h 6858000"/>
              <a:gd name="connsiteX130" fmla="*/ 6002524 w 6127689"/>
              <a:gd name="connsiteY130" fmla="*/ 6560188 h 6858000"/>
              <a:gd name="connsiteX131" fmla="*/ 6006823 w 6127689"/>
              <a:gd name="connsiteY131" fmla="*/ 6578546 h 6858000"/>
              <a:gd name="connsiteX132" fmla="*/ 6004510 w 6127689"/>
              <a:gd name="connsiteY132" fmla="*/ 6599256 h 6858000"/>
              <a:gd name="connsiteX133" fmla="*/ 5986207 w 6127689"/>
              <a:gd name="connsiteY133" fmla="*/ 6695855 h 6858000"/>
              <a:gd name="connsiteX134" fmla="*/ 5979428 w 6127689"/>
              <a:gd name="connsiteY134" fmla="*/ 6754678 h 6858000"/>
              <a:gd name="connsiteX135" fmla="*/ 5983398 w 6127689"/>
              <a:gd name="connsiteY135" fmla="*/ 6778641 h 6858000"/>
              <a:gd name="connsiteX136" fmla="*/ 5984543 w 6127689"/>
              <a:gd name="connsiteY136" fmla="*/ 6811016 h 6858000"/>
              <a:gd name="connsiteX137" fmla="*/ 5981802 w 6127689"/>
              <a:gd name="connsiteY137" fmla="*/ 6838578 h 6858000"/>
              <a:gd name="connsiteX138" fmla="*/ 5979671 w 6127689"/>
              <a:gd name="connsiteY138" fmla="*/ 6858000 h 6858000"/>
              <a:gd name="connsiteX139" fmla="*/ 0 w 6127689"/>
              <a:gd name="connsiteY139" fmla="*/ 6858000 h 6858000"/>
              <a:gd name="connsiteX140" fmla="*/ 0 w 6127689"/>
              <a:gd name="connsiteY14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4689 w 6127689"/>
              <a:gd name="connsiteY82" fmla="*/ 4468532 h 6858000"/>
              <a:gd name="connsiteX83" fmla="*/ 5967062 w 6127689"/>
              <a:gd name="connsiteY83" fmla="*/ 4479923 h 6858000"/>
              <a:gd name="connsiteX84" fmla="*/ 5968960 w 6127689"/>
              <a:gd name="connsiteY84" fmla="*/ 4482655 h 6858000"/>
              <a:gd name="connsiteX85" fmla="*/ 5978567 w 6127689"/>
              <a:gd name="connsiteY85" fmla="*/ 4498605 h 6858000"/>
              <a:gd name="connsiteX86" fmla="*/ 5980106 w 6127689"/>
              <a:gd name="connsiteY86" fmla="*/ 4585087 h 6858000"/>
              <a:gd name="connsiteX87" fmla="*/ 5998138 w 6127689"/>
              <a:gd name="connsiteY87" fmla="*/ 4697518 h 6858000"/>
              <a:gd name="connsiteX88" fmla="*/ 6013516 w 6127689"/>
              <a:gd name="connsiteY88" fmla="*/ 4786619 h 6858000"/>
              <a:gd name="connsiteX89" fmla="*/ 6025404 w 6127689"/>
              <a:gd name="connsiteY89" fmla="*/ 4858148 h 6858000"/>
              <a:gd name="connsiteX90" fmla="*/ 6007749 w 6127689"/>
              <a:gd name="connsiteY90" fmla="*/ 4964715 h 6858000"/>
              <a:gd name="connsiteX91" fmla="*/ 6005269 w 6127689"/>
              <a:gd name="connsiteY91" fmla="*/ 5150567 h 6858000"/>
              <a:gd name="connsiteX92" fmla="*/ 6001127 w 6127689"/>
              <a:gd name="connsiteY92" fmla="*/ 5164609 h 6858000"/>
              <a:gd name="connsiteX93" fmla="*/ 5996647 w 6127689"/>
              <a:gd name="connsiteY93" fmla="*/ 5185640 h 6858000"/>
              <a:gd name="connsiteX94" fmla="*/ 5998514 w 6127689"/>
              <a:gd name="connsiteY94" fmla="*/ 5189673 h 6858000"/>
              <a:gd name="connsiteX95" fmla="*/ 6018409 w 6127689"/>
              <a:gd name="connsiteY95" fmla="*/ 5227157 h 6858000"/>
              <a:gd name="connsiteX96" fmla="*/ 6036748 w 6127689"/>
              <a:gd name="connsiteY96" fmla="*/ 5322752 h 6858000"/>
              <a:gd name="connsiteX97" fmla="*/ 6036943 w 6127689"/>
              <a:gd name="connsiteY97" fmla="*/ 5329480 h 6858000"/>
              <a:gd name="connsiteX98" fmla="*/ 6037236 w 6127689"/>
              <a:gd name="connsiteY98" fmla="*/ 5329634 h 6858000"/>
              <a:gd name="connsiteX99" fmla="*/ 6038019 w 6127689"/>
              <a:gd name="connsiteY99" fmla="*/ 5336764 h 6858000"/>
              <a:gd name="connsiteX100" fmla="*/ 6037298 w 6127689"/>
              <a:gd name="connsiteY100" fmla="*/ 5341753 h 6858000"/>
              <a:gd name="connsiteX101" fmla="*/ 6037677 w 6127689"/>
              <a:gd name="connsiteY101" fmla="*/ 5354807 h 6858000"/>
              <a:gd name="connsiteX102" fmla="*/ 6039728 w 6127689"/>
              <a:gd name="connsiteY102" fmla="*/ 5359416 h 6858000"/>
              <a:gd name="connsiteX103" fmla="*/ 6043311 w 6127689"/>
              <a:gd name="connsiteY103" fmla="*/ 5361407 h 6858000"/>
              <a:gd name="connsiteX104" fmla="*/ 6042954 w 6127689"/>
              <a:gd name="connsiteY104" fmla="*/ 5362576 h 6858000"/>
              <a:gd name="connsiteX105" fmla="*/ 6053435 w 6127689"/>
              <a:gd name="connsiteY105" fmla="*/ 5387547 h 6858000"/>
              <a:gd name="connsiteX106" fmla="*/ 6065933 w 6127689"/>
              <a:gd name="connsiteY106" fmla="*/ 5443002 h 6858000"/>
              <a:gd name="connsiteX107" fmla="*/ 6068640 w 6127689"/>
              <a:gd name="connsiteY107" fmla="*/ 5474503 h 6858000"/>
              <a:gd name="connsiteX108" fmla="*/ 6080922 w 6127689"/>
              <a:gd name="connsiteY108" fmla="*/ 5561070 h 6858000"/>
              <a:gd name="connsiteX109" fmla="*/ 6096949 w 6127689"/>
              <a:gd name="connsiteY109" fmla="*/ 5648179 h 6858000"/>
              <a:gd name="connsiteX110" fmla="*/ 6125703 w 6127689"/>
              <a:gd name="connsiteY110" fmla="*/ 5692894 h 6858000"/>
              <a:gd name="connsiteX111" fmla="*/ 6126670 w 6127689"/>
              <a:gd name="connsiteY111" fmla="*/ 5697882 h 6858000"/>
              <a:gd name="connsiteX112" fmla="*/ 6124061 w 6127689"/>
              <a:gd name="connsiteY112" fmla="*/ 5710294 h 6858000"/>
              <a:gd name="connsiteX113" fmla="*/ 6122213 w 6127689"/>
              <a:gd name="connsiteY113" fmla="*/ 5714762 h 6858000"/>
              <a:gd name="connsiteX114" fmla="*/ 6121353 w 6127689"/>
              <a:gd name="connsiteY114" fmla="*/ 5721725 h 6858000"/>
              <a:gd name="connsiteX115" fmla="*/ 6121607 w 6127689"/>
              <a:gd name="connsiteY115" fmla="*/ 5721959 h 6858000"/>
              <a:gd name="connsiteX116" fmla="*/ 6120262 w 6127689"/>
              <a:gd name="connsiteY116" fmla="*/ 5728358 h 6858000"/>
              <a:gd name="connsiteX117" fmla="*/ 6127024 w 6127689"/>
              <a:gd name="connsiteY117" fmla="*/ 5786902 h 6858000"/>
              <a:gd name="connsiteX118" fmla="*/ 6127519 w 6127689"/>
              <a:gd name="connsiteY118" fmla="*/ 5865775 h 6858000"/>
              <a:gd name="connsiteX119" fmla="*/ 6119217 w 6127689"/>
              <a:gd name="connsiteY119" fmla="*/ 5888542 h 6858000"/>
              <a:gd name="connsiteX120" fmla="*/ 6102493 w 6127689"/>
              <a:gd name="connsiteY120" fmla="*/ 5928602 h 6858000"/>
              <a:gd name="connsiteX121" fmla="*/ 6056863 w 6127689"/>
              <a:gd name="connsiteY121" fmla="*/ 6000643 h 6858000"/>
              <a:gd name="connsiteX122" fmla="*/ 6045436 w 6127689"/>
              <a:gd name="connsiteY122" fmla="*/ 6124480 h 6858000"/>
              <a:gd name="connsiteX123" fmla="*/ 6030489 w 6127689"/>
              <a:gd name="connsiteY123" fmla="*/ 6317666 h 6858000"/>
              <a:gd name="connsiteX124" fmla="*/ 6007492 w 6127689"/>
              <a:gd name="connsiteY124" fmla="*/ 6440818 h 6858000"/>
              <a:gd name="connsiteX125" fmla="*/ 6009467 w 6127689"/>
              <a:gd name="connsiteY125" fmla="*/ 6487076 h 6858000"/>
              <a:gd name="connsiteX126" fmla="*/ 5995064 w 6127689"/>
              <a:gd name="connsiteY126" fmla="*/ 6540791 h 6858000"/>
              <a:gd name="connsiteX127" fmla="*/ 5996309 w 6127689"/>
              <a:gd name="connsiteY127" fmla="*/ 6543961 h 6858000"/>
              <a:gd name="connsiteX128" fmla="*/ 5996048 w 6127689"/>
              <a:gd name="connsiteY128" fmla="*/ 6555444 h 6858000"/>
              <a:gd name="connsiteX129" fmla="*/ 6002524 w 6127689"/>
              <a:gd name="connsiteY129" fmla="*/ 6560188 h 6858000"/>
              <a:gd name="connsiteX130" fmla="*/ 6006823 w 6127689"/>
              <a:gd name="connsiteY130" fmla="*/ 6578546 h 6858000"/>
              <a:gd name="connsiteX131" fmla="*/ 6004510 w 6127689"/>
              <a:gd name="connsiteY131" fmla="*/ 6599256 h 6858000"/>
              <a:gd name="connsiteX132" fmla="*/ 5986207 w 6127689"/>
              <a:gd name="connsiteY132" fmla="*/ 6695855 h 6858000"/>
              <a:gd name="connsiteX133" fmla="*/ 5979428 w 6127689"/>
              <a:gd name="connsiteY133" fmla="*/ 6754678 h 6858000"/>
              <a:gd name="connsiteX134" fmla="*/ 5983398 w 6127689"/>
              <a:gd name="connsiteY134" fmla="*/ 6778641 h 6858000"/>
              <a:gd name="connsiteX135" fmla="*/ 5984543 w 6127689"/>
              <a:gd name="connsiteY135" fmla="*/ 6811016 h 6858000"/>
              <a:gd name="connsiteX136" fmla="*/ 5981802 w 6127689"/>
              <a:gd name="connsiteY136" fmla="*/ 6838578 h 6858000"/>
              <a:gd name="connsiteX137" fmla="*/ 5979671 w 6127689"/>
              <a:gd name="connsiteY137" fmla="*/ 6858000 h 6858000"/>
              <a:gd name="connsiteX138" fmla="*/ 0 w 6127689"/>
              <a:gd name="connsiteY138" fmla="*/ 6858000 h 6858000"/>
              <a:gd name="connsiteX139" fmla="*/ 0 w 6127689"/>
              <a:gd name="connsiteY13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4689 w 6127689"/>
              <a:gd name="connsiteY82" fmla="*/ 4468532 h 6858000"/>
              <a:gd name="connsiteX83" fmla="*/ 5967062 w 6127689"/>
              <a:gd name="connsiteY83" fmla="*/ 4479923 h 6858000"/>
              <a:gd name="connsiteX84" fmla="*/ 5968960 w 6127689"/>
              <a:gd name="connsiteY84" fmla="*/ 4482655 h 6858000"/>
              <a:gd name="connsiteX85" fmla="*/ 5980106 w 6127689"/>
              <a:gd name="connsiteY85" fmla="*/ 4585087 h 6858000"/>
              <a:gd name="connsiteX86" fmla="*/ 5998138 w 6127689"/>
              <a:gd name="connsiteY86" fmla="*/ 4697518 h 6858000"/>
              <a:gd name="connsiteX87" fmla="*/ 6013516 w 6127689"/>
              <a:gd name="connsiteY87" fmla="*/ 4786619 h 6858000"/>
              <a:gd name="connsiteX88" fmla="*/ 6025404 w 6127689"/>
              <a:gd name="connsiteY88" fmla="*/ 4858148 h 6858000"/>
              <a:gd name="connsiteX89" fmla="*/ 6007749 w 6127689"/>
              <a:gd name="connsiteY89" fmla="*/ 4964715 h 6858000"/>
              <a:gd name="connsiteX90" fmla="*/ 6005269 w 6127689"/>
              <a:gd name="connsiteY90" fmla="*/ 5150567 h 6858000"/>
              <a:gd name="connsiteX91" fmla="*/ 6001127 w 6127689"/>
              <a:gd name="connsiteY91" fmla="*/ 5164609 h 6858000"/>
              <a:gd name="connsiteX92" fmla="*/ 5996647 w 6127689"/>
              <a:gd name="connsiteY92" fmla="*/ 5185640 h 6858000"/>
              <a:gd name="connsiteX93" fmla="*/ 5998514 w 6127689"/>
              <a:gd name="connsiteY93" fmla="*/ 5189673 h 6858000"/>
              <a:gd name="connsiteX94" fmla="*/ 6018409 w 6127689"/>
              <a:gd name="connsiteY94" fmla="*/ 5227157 h 6858000"/>
              <a:gd name="connsiteX95" fmla="*/ 6036748 w 6127689"/>
              <a:gd name="connsiteY95" fmla="*/ 5322752 h 6858000"/>
              <a:gd name="connsiteX96" fmla="*/ 6036943 w 6127689"/>
              <a:gd name="connsiteY96" fmla="*/ 5329480 h 6858000"/>
              <a:gd name="connsiteX97" fmla="*/ 6037236 w 6127689"/>
              <a:gd name="connsiteY97" fmla="*/ 5329634 h 6858000"/>
              <a:gd name="connsiteX98" fmla="*/ 6038019 w 6127689"/>
              <a:gd name="connsiteY98" fmla="*/ 5336764 h 6858000"/>
              <a:gd name="connsiteX99" fmla="*/ 6037298 w 6127689"/>
              <a:gd name="connsiteY99" fmla="*/ 5341753 h 6858000"/>
              <a:gd name="connsiteX100" fmla="*/ 6037677 w 6127689"/>
              <a:gd name="connsiteY100" fmla="*/ 5354807 h 6858000"/>
              <a:gd name="connsiteX101" fmla="*/ 6039728 w 6127689"/>
              <a:gd name="connsiteY101" fmla="*/ 5359416 h 6858000"/>
              <a:gd name="connsiteX102" fmla="*/ 6043311 w 6127689"/>
              <a:gd name="connsiteY102" fmla="*/ 5361407 h 6858000"/>
              <a:gd name="connsiteX103" fmla="*/ 6042954 w 6127689"/>
              <a:gd name="connsiteY103" fmla="*/ 5362576 h 6858000"/>
              <a:gd name="connsiteX104" fmla="*/ 6053435 w 6127689"/>
              <a:gd name="connsiteY104" fmla="*/ 5387547 h 6858000"/>
              <a:gd name="connsiteX105" fmla="*/ 6065933 w 6127689"/>
              <a:gd name="connsiteY105" fmla="*/ 5443002 h 6858000"/>
              <a:gd name="connsiteX106" fmla="*/ 6068640 w 6127689"/>
              <a:gd name="connsiteY106" fmla="*/ 5474503 h 6858000"/>
              <a:gd name="connsiteX107" fmla="*/ 6080922 w 6127689"/>
              <a:gd name="connsiteY107" fmla="*/ 5561070 h 6858000"/>
              <a:gd name="connsiteX108" fmla="*/ 6096949 w 6127689"/>
              <a:gd name="connsiteY108" fmla="*/ 5648179 h 6858000"/>
              <a:gd name="connsiteX109" fmla="*/ 6125703 w 6127689"/>
              <a:gd name="connsiteY109" fmla="*/ 5692894 h 6858000"/>
              <a:gd name="connsiteX110" fmla="*/ 6126670 w 6127689"/>
              <a:gd name="connsiteY110" fmla="*/ 5697882 h 6858000"/>
              <a:gd name="connsiteX111" fmla="*/ 6124061 w 6127689"/>
              <a:gd name="connsiteY111" fmla="*/ 5710294 h 6858000"/>
              <a:gd name="connsiteX112" fmla="*/ 6122213 w 6127689"/>
              <a:gd name="connsiteY112" fmla="*/ 5714762 h 6858000"/>
              <a:gd name="connsiteX113" fmla="*/ 6121353 w 6127689"/>
              <a:gd name="connsiteY113" fmla="*/ 5721725 h 6858000"/>
              <a:gd name="connsiteX114" fmla="*/ 6121607 w 6127689"/>
              <a:gd name="connsiteY114" fmla="*/ 5721959 h 6858000"/>
              <a:gd name="connsiteX115" fmla="*/ 6120262 w 6127689"/>
              <a:gd name="connsiteY115" fmla="*/ 5728358 h 6858000"/>
              <a:gd name="connsiteX116" fmla="*/ 6127024 w 6127689"/>
              <a:gd name="connsiteY116" fmla="*/ 5786902 h 6858000"/>
              <a:gd name="connsiteX117" fmla="*/ 6127519 w 6127689"/>
              <a:gd name="connsiteY117" fmla="*/ 5865775 h 6858000"/>
              <a:gd name="connsiteX118" fmla="*/ 6119217 w 6127689"/>
              <a:gd name="connsiteY118" fmla="*/ 5888542 h 6858000"/>
              <a:gd name="connsiteX119" fmla="*/ 6102493 w 6127689"/>
              <a:gd name="connsiteY119" fmla="*/ 5928602 h 6858000"/>
              <a:gd name="connsiteX120" fmla="*/ 6056863 w 6127689"/>
              <a:gd name="connsiteY120" fmla="*/ 6000643 h 6858000"/>
              <a:gd name="connsiteX121" fmla="*/ 6045436 w 6127689"/>
              <a:gd name="connsiteY121" fmla="*/ 6124480 h 6858000"/>
              <a:gd name="connsiteX122" fmla="*/ 6030489 w 6127689"/>
              <a:gd name="connsiteY122" fmla="*/ 6317666 h 6858000"/>
              <a:gd name="connsiteX123" fmla="*/ 6007492 w 6127689"/>
              <a:gd name="connsiteY123" fmla="*/ 6440818 h 6858000"/>
              <a:gd name="connsiteX124" fmla="*/ 6009467 w 6127689"/>
              <a:gd name="connsiteY124" fmla="*/ 6487076 h 6858000"/>
              <a:gd name="connsiteX125" fmla="*/ 5995064 w 6127689"/>
              <a:gd name="connsiteY125" fmla="*/ 6540791 h 6858000"/>
              <a:gd name="connsiteX126" fmla="*/ 5996309 w 6127689"/>
              <a:gd name="connsiteY126" fmla="*/ 6543961 h 6858000"/>
              <a:gd name="connsiteX127" fmla="*/ 5996048 w 6127689"/>
              <a:gd name="connsiteY127" fmla="*/ 6555444 h 6858000"/>
              <a:gd name="connsiteX128" fmla="*/ 6002524 w 6127689"/>
              <a:gd name="connsiteY128" fmla="*/ 6560188 h 6858000"/>
              <a:gd name="connsiteX129" fmla="*/ 6006823 w 6127689"/>
              <a:gd name="connsiteY129" fmla="*/ 6578546 h 6858000"/>
              <a:gd name="connsiteX130" fmla="*/ 6004510 w 6127689"/>
              <a:gd name="connsiteY130" fmla="*/ 6599256 h 6858000"/>
              <a:gd name="connsiteX131" fmla="*/ 5986207 w 6127689"/>
              <a:gd name="connsiteY131" fmla="*/ 6695855 h 6858000"/>
              <a:gd name="connsiteX132" fmla="*/ 5979428 w 6127689"/>
              <a:gd name="connsiteY132" fmla="*/ 6754678 h 6858000"/>
              <a:gd name="connsiteX133" fmla="*/ 5983398 w 6127689"/>
              <a:gd name="connsiteY133" fmla="*/ 6778641 h 6858000"/>
              <a:gd name="connsiteX134" fmla="*/ 5984543 w 6127689"/>
              <a:gd name="connsiteY134" fmla="*/ 6811016 h 6858000"/>
              <a:gd name="connsiteX135" fmla="*/ 5981802 w 6127689"/>
              <a:gd name="connsiteY135" fmla="*/ 6838578 h 6858000"/>
              <a:gd name="connsiteX136" fmla="*/ 5979671 w 6127689"/>
              <a:gd name="connsiteY136" fmla="*/ 6858000 h 6858000"/>
              <a:gd name="connsiteX137" fmla="*/ 0 w 6127689"/>
              <a:gd name="connsiteY137" fmla="*/ 6858000 h 6858000"/>
              <a:gd name="connsiteX138" fmla="*/ 0 w 6127689"/>
              <a:gd name="connsiteY13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7062 w 6127689"/>
              <a:gd name="connsiteY82" fmla="*/ 4479923 h 6858000"/>
              <a:gd name="connsiteX83" fmla="*/ 5968960 w 6127689"/>
              <a:gd name="connsiteY83" fmla="*/ 4482655 h 6858000"/>
              <a:gd name="connsiteX84" fmla="*/ 5980106 w 6127689"/>
              <a:gd name="connsiteY84" fmla="*/ 4585087 h 6858000"/>
              <a:gd name="connsiteX85" fmla="*/ 5998138 w 6127689"/>
              <a:gd name="connsiteY85" fmla="*/ 4697518 h 6858000"/>
              <a:gd name="connsiteX86" fmla="*/ 6013516 w 6127689"/>
              <a:gd name="connsiteY86" fmla="*/ 4786619 h 6858000"/>
              <a:gd name="connsiteX87" fmla="*/ 6025404 w 6127689"/>
              <a:gd name="connsiteY87" fmla="*/ 4858148 h 6858000"/>
              <a:gd name="connsiteX88" fmla="*/ 6007749 w 6127689"/>
              <a:gd name="connsiteY88" fmla="*/ 4964715 h 6858000"/>
              <a:gd name="connsiteX89" fmla="*/ 6005269 w 6127689"/>
              <a:gd name="connsiteY89" fmla="*/ 5150567 h 6858000"/>
              <a:gd name="connsiteX90" fmla="*/ 6001127 w 6127689"/>
              <a:gd name="connsiteY90" fmla="*/ 5164609 h 6858000"/>
              <a:gd name="connsiteX91" fmla="*/ 5996647 w 6127689"/>
              <a:gd name="connsiteY91" fmla="*/ 5185640 h 6858000"/>
              <a:gd name="connsiteX92" fmla="*/ 5998514 w 6127689"/>
              <a:gd name="connsiteY92" fmla="*/ 5189673 h 6858000"/>
              <a:gd name="connsiteX93" fmla="*/ 6018409 w 6127689"/>
              <a:gd name="connsiteY93" fmla="*/ 5227157 h 6858000"/>
              <a:gd name="connsiteX94" fmla="*/ 6036748 w 6127689"/>
              <a:gd name="connsiteY94" fmla="*/ 5322752 h 6858000"/>
              <a:gd name="connsiteX95" fmla="*/ 6036943 w 6127689"/>
              <a:gd name="connsiteY95" fmla="*/ 5329480 h 6858000"/>
              <a:gd name="connsiteX96" fmla="*/ 6037236 w 6127689"/>
              <a:gd name="connsiteY96" fmla="*/ 5329634 h 6858000"/>
              <a:gd name="connsiteX97" fmla="*/ 6038019 w 6127689"/>
              <a:gd name="connsiteY97" fmla="*/ 5336764 h 6858000"/>
              <a:gd name="connsiteX98" fmla="*/ 6037298 w 6127689"/>
              <a:gd name="connsiteY98" fmla="*/ 5341753 h 6858000"/>
              <a:gd name="connsiteX99" fmla="*/ 6037677 w 6127689"/>
              <a:gd name="connsiteY99" fmla="*/ 5354807 h 6858000"/>
              <a:gd name="connsiteX100" fmla="*/ 6039728 w 6127689"/>
              <a:gd name="connsiteY100" fmla="*/ 5359416 h 6858000"/>
              <a:gd name="connsiteX101" fmla="*/ 6043311 w 6127689"/>
              <a:gd name="connsiteY101" fmla="*/ 5361407 h 6858000"/>
              <a:gd name="connsiteX102" fmla="*/ 6042954 w 6127689"/>
              <a:gd name="connsiteY102" fmla="*/ 5362576 h 6858000"/>
              <a:gd name="connsiteX103" fmla="*/ 6053435 w 6127689"/>
              <a:gd name="connsiteY103" fmla="*/ 5387547 h 6858000"/>
              <a:gd name="connsiteX104" fmla="*/ 6065933 w 6127689"/>
              <a:gd name="connsiteY104" fmla="*/ 5443002 h 6858000"/>
              <a:gd name="connsiteX105" fmla="*/ 6068640 w 6127689"/>
              <a:gd name="connsiteY105" fmla="*/ 5474503 h 6858000"/>
              <a:gd name="connsiteX106" fmla="*/ 6080922 w 6127689"/>
              <a:gd name="connsiteY106" fmla="*/ 5561070 h 6858000"/>
              <a:gd name="connsiteX107" fmla="*/ 6096949 w 6127689"/>
              <a:gd name="connsiteY107" fmla="*/ 5648179 h 6858000"/>
              <a:gd name="connsiteX108" fmla="*/ 6125703 w 6127689"/>
              <a:gd name="connsiteY108" fmla="*/ 5692894 h 6858000"/>
              <a:gd name="connsiteX109" fmla="*/ 6126670 w 6127689"/>
              <a:gd name="connsiteY109" fmla="*/ 5697882 h 6858000"/>
              <a:gd name="connsiteX110" fmla="*/ 6124061 w 6127689"/>
              <a:gd name="connsiteY110" fmla="*/ 5710294 h 6858000"/>
              <a:gd name="connsiteX111" fmla="*/ 6122213 w 6127689"/>
              <a:gd name="connsiteY111" fmla="*/ 5714762 h 6858000"/>
              <a:gd name="connsiteX112" fmla="*/ 6121353 w 6127689"/>
              <a:gd name="connsiteY112" fmla="*/ 5721725 h 6858000"/>
              <a:gd name="connsiteX113" fmla="*/ 6121607 w 6127689"/>
              <a:gd name="connsiteY113" fmla="*/ 5721959 h 6858000"/>
              <a:gd name="connsiteX114" fmla="*/ 6120262 w 6127689"/>
              <a:gd name="connsiteY114" fmla="*/ 5728358 h 6858000"/>
              <a:gd name="connsiteX115" fmla="*/ 6127024 w 6127689"/>
              <a:gd name="connsiteY115" fmla="*/ 5786902 h 6858000"/>
              <a:gd name="connsiteX116" fmla="*/ 6127519 w 6127689"/>
              <a:gd name="connsiteY116" fmla="*/ 5865775 h 6858000"/>
              <a:gd name="connsiteX117" fmla="*/ 6119217 w 6127689"/>
              <a:gd name="connsiteY117" fmla="*/ 5888542 h 6858000"/>
              <a:gd name="connsiteX118" fmla="*/ 6102493 w 6127689"/>
              <a:gd name="connsiteY118" fmla="*/ 5928602 h 6858000"/>
              <a:gd name="connsiteX119" fmla="*/ 6056863 w 6127689"/>
              <a:gd name="connsiteY119" fmla="*/ 6000643 h 6858000"/>
              <a:gd name="connsiteX120" fmla="*/ 6045436 w 6127689"/>
              <a:gd name="connsiteY120" fmla="*/ 6124480 h 6858000"/>
              <a:gd name="connsiteX121" fmla="*/ 6030489 w 6127689"/>
              <a:gd name="connsiteY121" fmla="*/ 6317666 h 6858000"/>
              <a:gd name="connsiteX122" fmla="*/ 6007492 w 6127689"/>
              <a:gd name="connsiteY122" fmla="*/ 6440818 h 6858000"/>
              <a:gd name="connsiteX123" fmla="*/ 6009467 w 6127689"/>
              <a:gd name="connsiteY123" fmla="*/ 6487076 h 6858000"/>
              <a:gd name="connsiteX124" fmla="*/ 5995064 w 6127689"/>
              <a:gd name="connsiteY124" fmla="*/ 6540791 h 6858000"/>
              <a:gd name="connsiteX125" fmla="*/ 5996309 w 6127689"/>
              <a:gd name="connsiteY125" fmla="*/ 6543961 h 6858000"/>
              <a:gd name="connsiteX126" fmla="*/ 5996048 w 6127689"/>
              <a:gd name="connsiteY126" fmla="*/ 6555444 h 6858000"/>
              <a:gd name="connsiteX127" fmla="*/ 6002524 w 6127689"/>
              <a:gd name="connsiteY127" fmla="*/ 6560188 h 6858000"/>
              <a:gd name="connsiteX128" fmla="*/ 6006823 w 6127689"/>
              <a:gd name="connsiteY128" fmla="*/ 6578546 h 6858000"/>
              <a:gd name="connsiteX129" fmla="*/ 6004510 w 6127689"/>
              <a:gd name="connsiteY129" fmla="*/ 6599256 h 6858000"/>
              <a:gd name="connsiteX130" fmla="*/ 5986207 w 6127689"/>
              <a:gd name="connsiteY130" fmla="*/ 6695855 h 6858000"/>
              <a:gd name="connsiteX131" fmla="*/ 5979428 w 6127689"/>
              <a:gd name="connsiteY131" fmla="*/ 6754678 h 6858000"/>
              <a:gd name="connsiteX132" fmla="*/ 5983398 w 6127689"/>
              <a:gd name="connsiteY132" fmla="*/ 6778641 h 6858000"/>
              <a:gd name="connsiteX133" fmla="*/ 5984543 w 6127689"/>
              <a:gd name="connsiteY133" fmla="*/ 6811016 h 6858000"/>
              <a:gd name="connsiteX134" fmla="*/ 5981802 w 6127689"/>
              <a:gd name="connsiteY134" fmla="*/ 6838578 h 6858000"/>
              <a:gd name="connsiteX135" fmla="*/ 5979671 w 6127689"/>
              <a:gd name="connsiteY135" fmla="*/ 6858000 h 6858000"/>
              <a:gd name="connsiteX136" fmla="*/ 0 w 6127689"/>
              <a:gd name="connsiteY136" fmla="*/ 6858000 h 6858000"/>
              <a:gd name="connsiteX137" fmla="*/ 0 w 6127689"/>
              <a:gd name="connsiteY137"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8960 w 6127689"/>
              <a:gd name="connsiteY82" fmla="*/ 4482655 h 6858000"/>
              <a:gd name="connsiteX83" fmla="*/ 5980106 w 6127689"/>
              <a:gd name="connsiteY83" fmla="*/ 4585087 h 6858000"/>
              <a:gd name="connsiteX84" fmla="*/ 5998138 w 6127689"/>
              <a:gd name="connsiteY84" fmla="*/ 4697518 h 6858000"/>
              <a:gd name="connsiteX85" fmla="*/ 6013516 w 6127689"/>
              <a:gd name="connsiteY85" fmla="*/ 4786619 h 6858000"/>
              <a:gd name="connsiteX86" fmla="*/ 6025404 w 6127689"/>
              <a:gd name="connsiteY86" fmla="*/ 4858148 h 6858000"/>
              <a:gd name="connsiteX87" fmla="*/ 6007749 w 6127689"/>
              <a:gd name="connsiteY87" fmla="*/ 4964715 h 6858000"/>
              <a:gd name="connsiteX88" fmla="*/ 6005269 w 6127689"/>
              <a:gd name="connsiteY88" fmla="*/ 5150567 h 6858000"/>
              <a:gd name="connsiteX89" fmla="*/ 6001127 w 6127689"/>
              <a:gd name="connsiteY89" fmla="*/ 5164609 h 6858000"/>
              <a:gd name="connsiteX90" fmla="*/ 5996647 w 6127689"/>
              <a:gd name="connsiteY90" fmla="*/ 5185640 h 6858000"/>
              <a:gd name="connsiteX91" fmla="*/ 5998514 w 6127689"/>
              <a:gd name="connsiteY91" fmla="*/ 5189673 h 6858000"/>
              <a:gd name="connsiteX92" fmla="*/ 6018409 w 6127689"/>
              <a:gd name="connsiteY92" fmla="*/ 5227157 h 6858000"/>
              <a:gd name="connsiteX93" fmla="*/ 6036748 w 6127689"/>
              <a:gd name="connsiteY93" fmla="*/ 5322752 h 6858000"/>
              <a:gd name="connsiteX94" fmla="*/ 6036943 w 6127689"/>
              <a:gd name="connsiteY94" fmla="*/ 5329480 h 6858000"/>
              <a:gd name="connsiteX95" fmla="*/ 6037236 w 6127689"/>
              <a:gd name="connsiteY95" fmla="*/ 5329634 h 6858000"/>
              <a:gd name="connsiteX96" fmla="*/ 6038019 w 6127689"/>
              <a:gd name="connsiteY96" fmla="*/ 5336764 h 6858000"/>
              <a:gd name="connsiteX97" fmla="*/ 6037298 w 6127689"/>
              <a:gd name="connsiteY97" fmla="*/ 5341753 h 6858000"/>
              <a:gd name="connsiteX98" fmla="*/ 6037677 w 6127689"/>
              <a:gd name="connsiteY98" fmla="*/ 5354807 h 6858000"/>
              <a:gd name="connsiteX99" fmla="*/ 6039728 w 6127689"/>
              <a:gd name="connsiteY99" fmla="*/ 5359416 h 6858000"/>
              <a:gd name="connsiteX100" fmla="*/ 6043311 w 6127689"/>
              <a:gd name="connsiteY100" fmla="*/ 5361407 h 6858000"/>
              <a:gd name="connsiteX101" fmla="*/ 6042954 w 6127689"/>
              <a:gd name="connsiteY101" fmla="*/ 5362576 h 6858000"/>
              <a:gd name="connsiteX102" fmla="*/ 6053435 w 6127689"/>
              <a:gd name="connsiteY102" fmla="*/ 5387547 h 6858000"/>
              <a:gd name="connsiteX103" fmla="*/ 6065933 w 6127689"/>
              <a:gd name="connsiteY103" fmla="*/ 5443002 h 6858000"/>
              <a:gd name="connsiteX104" fmla="*/ 6068640 w 6127689"/>
              <a:gd name="connsiteY104" fmla="*/ 5474503 h 6858000"/>
              <a:gd name="connsiteX105" fmla="*/ 6080922 w 6127689"/>
              <a:gd name="connsiteY105" fmla="*/ 5561070 h 6858000"/>
              <a:gd name="connsiteX106" fmla="*/ 6096949 w 6127689"/>
              <a:gd name="connsiteY106" fmla="*/ 5648179 h 6858000"/>
              <a:gd name="connsiteX107" fmla="*/ 6125703 w 6127689"/>
              <a:gd name="connsiteY107" fmla="*/ 5692894 h 6858000"/>
              <a:gd name="connsiteX108" fmla="*/ 6126670 w 6127689"/>
              <a:gd name="connsiteY108" fmla="*/ 5697882 h 6858000"/>
              <a:gd name="connsiteX109" fmla="*/ 6124061 w 6127689"/>
              <a:gd name="connsiteY109" fmla="*/ 5710294 h 6858000"/>
              <a:gd name="connsiteX110" fmla="*/ 6122213 w 6127689"/>
              <a:gd name="connsiteY110" fmla="*/ 5714762 h 6858000"/>
              <a:gd name="connsiteX111" fmla="*/ 6121353 w 6127689"/>
              <a:gd name="connsiteY111" fmla="*/ 5721725 h 6858000"/>
              <a:gd name="connsiteX112" fmla="*/ 6121607 w 6127689"/>
              <a:gd name="connsiteY112" fmla="*/ 5721959 h 6858000"/>
              <a:gd name="connsiteX113" fmla="*/ 6120262 w 6127689"/>
              <a:gd name="connsiteY113" fmla="*/ 5728358 h 6858000"/>
              <a:gd name="connsiteX114" fmla="*/ 6127024 w 6127689"/>
              <a:gd name="connsiteY114" fmla="*/ 5786902 h 6858000"/>
              <a:gd name="connsiteX115" fmla="*/ 6127519 w 6127689"/>
              <a:gd name="connsiteY115" fmla="*/ 5865775 h 6858000"/>
              <a:gd name="connsiteX116" fmla="*/ 6119217 w 6127689"/>
              <a:gd name="connsiteY116" fmla="*/ 5888542 h 6858000"/>
              <a:gd name="connsiteX117" fmla="*/ 6102493 w 6127689"/>
              <a:gd name="connsiteY117" fmla="*/ 5928602 h 6858000"/>
              <a:gd name="connsiteX118" fmla="*/ 6056863 w 6127689"/>
              <a:gd name="connsiteY118" fmla="*/ 6000643 h 6858000"/>
              <a:gd name="connsiteX119" fmla="*/ 6045436 w 6127689"/>
              <a:gd name="connsiteY119" fmla="*/ 6124480 h 6858000"/>
              <a:gd name="connsiteX120" fmla="*/ 6030489 w 6127689"/>
              <a:gd name="connsiteY120" fmla="*/ 6317666 h 6858000"/>
              <a:gd name="connsiteX121" fmla="*/ 6007492 w 6127689"/>
              <a:gd name="connsiteY121" fmla="*/ 6440818 h 6858000"/>
              <a:gd name="connsiteX122" fmla="*/ 6009467 w 6127689"/>
              <a:gd name="connsiteY122" fmla="*/ 6487076 h 6858000"/>
              <a:gd name="connsiteX123" fmla="*/ 5995064 w 6127689"/>
              <a:gd name="connsiteY123" fmla="*/ 6540791 h 6858000"/>
              <a:gd name="connsiteX124" fmla="*/ 5996309 w 6127689"/>
              <a:gd name="connsiteY124" fmla="*/ 6543961 h 6858000"/>
              <a:gd name="connsiteX125" fmla="*/ 5996048 w 6127689"/>
              <a:gd name="connsiteY125" fmla="*/ 6555444 h 6858000"/>
              <a:gd name="connsiteX126" fmla="*/ 6002524 w 6127689"/>
              <a:gd name="connsiteY126" fmla="*/ 6560188 h 6858000"/>
              <a:gd name="connsiteX127" fmla="*/ 6006823 w 6127689"/>
              <a:gd name="connsiteY127" fmla="*/ 6578546 h 6858000"/>
              <a:gd name="connsiteX128" fmla="*/ 6004510 w 6127689"/>
              <a:gd name="connsiteY128" fmla="*/ 6599256 h 6858000"/>
              <a:gd name="connsiteX129" fmla="*/ 5986207 w 6127689"/>
              <a:gd name="connsiteY129" fmla="*/ 6695855 h 6858000"/>
              <a:gd name="connsiteX130" fmla="*/ 5979428 w 6127689"/>
              <a:gd name="connsiteY130" fmla="*/ 6754678 h 6858000"/>
              <a:gd name="connsiteX131" fmla="*/ 5983398 w 6127689"/>
              <a:gd name="connsiteY131" fmla="*/ 6778641 h 6858000"/>
              <a:gd name="connsiteX132" fmla="*/ 5984543 w 6127689"/>
              <a:gd name="connsiteY132" fmla="*/ 6811016 h 6858000"/>
              <a:gd name="connsiteX133" fmla="*/ 5981802 w 6127689"/>
              <a:gd name="connsiteY133" fmla="*/ 6838578 h 6858000"/>
              <a:gd name="connsiteX134" fmla="*/ 5979671 w 6127689"/>
              <a:gd name="connsiteY134" fmla="*/ 6858000 h 6858000"/>
              <a:gd name="connsiteX135" fmla="*/ 0 w 6127689"/>
              <a:gd name="connsiteY135" fmla="*/ 6858000 h 6858000"/>
              <a:gd name="connsiteX136" fmla="*/ 0 w 6127689"/>
              <a:gd name="connsiteY136"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68960 w 6127689"/>
              <a:gd name="connsiteY81" fmla="*/ 4482655 h 6858000"/>
              <a:gd name="connsiteX82" fmla="*/ 5980106 w 6127689"/>
              <a:gd name="connsiteY82" fmla="*/ 4585087 h 6858000"/>
              <a:gd name="connsiteX83" fmla="*/ 5998138 w 6127689"/>
              <a:gd name="connsiteY83" fmla="*/ 4697518 h 6858000"/>
              <a:gd name="connsiteX84" fmla="*/ 6013516 w 6127689"/>
              <a:gd name="connsiteY84" fmla="*/ 4786619 h 6858000"/>
              <a:gd name="connsiteX85" fmla="*/ 6025404 w 6127689"/>
              <a:gd name="connsiteY85" fmla="*/ 4858148 h 6858000"/>
              <a:gd name="connsiteX86" fmla="*/ 6007749 w 6127689"/>
              <a:gd name="connsiteY86" fmla="*/ 4964715 h 6858000"/>
              <a:gd name="connsiteX87" fmla="*/ 6005269 w 6127689"/>
              <a:gd name="connsiteY87" fmla="*/ 5150567 h 6858000"/>
              <a:gd name="connsiteX88" fmla="*/ 6001127 w 6127689"/>
              <a:gd name="connsiteY88" fmla="*/ 5164609 h 6858000"/>
              <a:gd name="connsiteX89" fmla="*/ 5996647 w 6127689"/>
              <a:gd name="connsiteY89" fmla="*/ 5185640 h 6858000"/>
              <a:gd name="connsiteX90" fmla="*/ 5998514 w 6127689"/>
              <a:gd name="connsiteY90" fmla="*/ 5189673 h 6858000"/>
              <a:gd name="connsiteX91" fmla="*/ 6018409 w 6127689"/>
              <a:gd name="connsiteY91" fmla="*/ 5227157 h 6858000"/>
              <a:gd name="connsiteX92" fmla="*/ 6036748 w 6127689"/>
              <a:gd name="connsiteY92" fmla="*/ 5322752 h 6858000"/>
              <a:gd name="connsiteX93" fmla="*/ 6036943 w 6127689"/>
              <a:gd name="connsiteY93" fmla="*/ 5329480 h 6858000"/>
              <a:gd name="connsiteX94" fmla="*/ 6037236 w 6127689"/>
              <a:gd name="connsiteY94" fmla="*/ 5329634 h 6858000"/>
              <a:gd name="connsiteX95" fmla="*/ 6038019 w 6127689"/>
              <a:gd name="connsiteY95" fmla="*/ 5336764 h 6858000"/>
              <a:gd name="connsiteX96" fmla="*/ 6037298 w 6127689"/>
              <a:gd name="connsiteY96" fmla="*/ 5341753 h 6858000"/>
              <a:gd name="connsiteX97" fmla="*/ 6037677 w 6127689"/>
              <a:gd name="connsiteY97" fmla="*/ 5354807 h 6858000"/>
              <a:gd name="connsiteX98" fmla="*/ 6039728 w 6127689"/>
              <a:gd name="connsiteY98" fmla="*/ 5359416 h 6858000"/>
              <a:gd name="connsiteX99" fmla="*/ 6043311 w 6127689"/>
              <a:gd name="connsiteY99" fmla="*/ 5361407 h 6858000"/>
              <a:gd name="connsiteX100" fmla="*/ 6042954 w 6127689"/>
              <a:gd name="connsiteY100" fmla="*/ 5362576 h 6858000"/>
              <a:gd name="connsiteX101" fmla="*/ 6053435 w 6127689"/>
              <a:gd name="connsiteY101" fmla="*/ 5387547 h 6858000"/>
              <a:gd name="connsiteX102" fmla="*/ 6065933 w 6127689"/>
              <a:gd name="connsiteY102" fmla="*/ 5443002 h 6858000"/>
              <a:gd name="connsiteX103" fmla="*/ 6068640 w 6127689"/>
              <a:gd name="connsiteY103" fmla="*/ 5474503 h 6858000"/>
              <a:gd name="connsiteX104" fmla="*/ 6080922 w 6127689"/>
              <a:gd name="connsiteY104" fmla="*/ 5561070 h 6858000"/>
              <a:gd name="connsiteX105" fmla="*/ 6096949 w 6127689"/>
              <a:gd name="connsiteY105" fmla="*/ 5648179 h 6858000"/>
              <a:gd name="connsiteX106" fmla="*/ 6125703 w 6127689"/>
              <a:gd name="connsiteY106" fmla="*/ 5692894 h 6858000"/>
              <a:gd name="connsiteX107" fmla="*/ 6126670 w 6127689"/>
              <a:gd name="connsiteY107" fmla="*/ 5697882 h 6858000"/>
              <a:gd name="connsiteX108" fmla="*/ 6124061 w 6127689"/>
              <a:gd name="connsiteY108" fmla="*/ 5710294 h 6858000"/>
              <a:gd name="connsiteX109" fmla="*/ 6122213 w 6127689"/>
              <a:gd name="connsiteY109" fmla="*/ 5714762 h 6858000"/>
              <a:gd name="connsiteX110" fmla="*/ 6121353 w 6127689"/>
              <a:gd name="connsiteY110" fmla="*/ 5721725 h 6858000"/>
              <a:gd name="connsiteX111" fmla="*/ 6121607 w 6127689"/>
              <a:gd name="connsiteY111" fmla="*/ 5721959 h 6858000"/>
              <a:gd name="connsiteX112" fmla="*/ 6120262 w 6127689"/>
              <a:gd name="connsiteY112" fmla="*/ 5728358 h 6858000"/>
              <a:gd name="connsiteX113" fmla="*/ 6127024 w 6127689"/>
              <a:gd name="connsiteY113" fmla="*/ 5786902 h 6858000"/>
              <a:gd name="connsiteX114" fmla="*/ 6127519 w 6127689"/>
              <a:gd name="connsiteY114" fmla="*/ 5865775 h 6858000"/>
              <a:gd name="connsiteX115" fmla="*/ 6119217 w 6127689"/>
              <a:gd name="connsiteY115" fmla="*/ 5888542 h 6858000"/>
              <a:gd name="connsiteX116" fmla="*/ 6102493 w 6127689"/>
              <a:gd name="connsiteY116" fmla="*/ 5928602 h 6858000"/>
              <a:gd name="connsiteX117" fmla="*/ 6056863 w 6127689"/>
              <a:gd name="connsiteY117" fmla="*/ 6000643 h 6858000"/>
              <a:gd name="connsiteX118" fmla="*/ 6045436 w 6127689"/>
              <a:gd name="connsiteY118" fmla="*/ 6124480 h 6858000"/>
              <a:gd name="connsiteX119" fmla="*/ 6030489 w 6127689"/>
              <a:gd name="connsiteY119" fmla="*/ 6317666 h 6858000"/>
              <a:gd name="connsiteX120" fmla="*/ 6007492 w 6127689"/>
              <a:gd name="connsiteY120" fmla="*/ 6440818 h 6858000"/>
              <a:gd name="connsiteX121" fmla="*/ 6009467 w 6127689"/>
              <a:gd name="connsiteY121" fmla="*/ 6487076 h 6858000"/>
              <a:gd name="connsiteX122" fmla="*/ 5995064 w 6127689"/>
              <a:gd name="connsiteY122" fmla="*/ 6540791 h 6858000"/>
              <a:gd name="connsiteX123" fmla="*/ 5996309 w 6127689"/>
              <a:gd name="connsiteY123" fmla="*/ 6543961 h 6858000"/>
              <a:gd name="connsiteX124" fmla="*/ 5996048 w 6127689"/>
              <a:gd name="connsiteY124" fmla="*/ 6555444 h 6858000"/>
              <a:gd name="connsiteX125" fmla="*/ 6002524 w 6127689"/>
              <a:gd name="connsiteY125" fmla="*/ 6560188 h 6858000"/>
              <a:gd name="connsiteX126" fmla="*/ 6006823 w 6127689"/>
              <a:gd name="connsiteY126" fmla="*/ 6578546 h 6858000"/>
              <a:gd name="connsiteX127" fmla="*/ 6004510 w 6127689"/>
              <a:gd name="connsiteY127" fmla="*/ 6599256 h 6858000"/>
              <a:gd name="connsiteX128" fmla="*/ 5986207 w 6127689"/>
              <a:gd name="connsiteY128" fmla="*/ 6695855 h 6858000"/>
              <a:gd name="connsiteX129" fmla="*/ 5979428 w 6127689"/>
              <a:gd name="connsiteY129" fmla="*/ 6754678 h 6858000"/>
              <a:gd name="connsiteX130" fmla="*/ 5983398 w 6127689"/>
              <a:gd name="connsiteY130" fmla="*/ 6778641 h 6858000"/>
              <a:gd name="connsiteX131" fmla="*/ 5984543 w 6127689"/>
              <a:gd name="connsiteY131" fmla="*/ 6811016 h 6858000"/>
              <a:gd name="connsiteX132" fmla="*/ 5981802 w 6127689"/>
              <a:gd name="connsiteY132" fmla="*/ 6838578 h 6858000"/>
              <a:gd name="connsiteX133" fmla="*/ 5979671 w 6127689"/>
              <a:gd name="connsiteY133" fmla="*/ 6858000 h 6858000"/>
              <a:gd name="connsiteX134" fmla="*/ 0 w 6127689"/>
              <a:gd name="connsiteY134" fmla="*/ 6858000 h 6858000"/>
              <a:gd name="connsiteX135" fmla="*/ 0 w 6127689"/>
              <a:gd name="connsiteY135"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8019 w 6127689"/>
              <a:gd name="connsiteY94" fmla="*/ 5336764 h 6858000"/>
              <a:gd name="connsiteX95" fmla="*/ 6037298 w 6127689"/>
              <a:gd name="connsiteY95" fmla="*/ 5341753 h 6858000"/>
              <a:gd name="connsiteX96" fmla="*/ 6037677 w 6127689"/>
              <a:gd name="connsiteY96" fmla="*/ 5354807 h 6858000"/>
              <a:gd name="connsiteX97" fmla="*/ 6039728 w 6127689"/>
              <a:gd name="connsiteY97" fmla="*/ 5359416 h 6858000"/>
              <a:gd name="connsiteX98" fmla="*/ 6043311 w 6127689"/>
              <a:gd name="connsiteY98" fmla="*/ 5361407 h 6858000"/>
              <a:gd name="connsiteX99" fmla="*/ 6042954 w 6127689"/>
              <a:gd name="connsiteY99" fmla="*/ 5362576 h 6858000"/>
              <a:gd name="connsiteX100" fmla="*/ 6053435 w 6127689"/>
              <a:gd name="connsiteY100" fmla="*/ 5387547 h 6858000"/>
              <a:gd name="connsiteX101" fmla="*/ 6065933 w 6127689"/>
              <a:gd name="connsiteY101" fmla="*/ 5443002 h 6858000"/>
              <a:gd name="connsiteX102" fmla="*/ 6068640 w 6127689"/>
              <a:gd name="connsiteY102" fmla="*/ 5474503 h 6858000"/>
              <a:gd name="connsiteX103" fmla="*/ 6080922 w 6127689"/>
              <a:gd name="connsiteY103" fmla="*/ 5561070 h 6858000"/>
              <a:gd name="connsiteX104" fmla="*/ 6096949 w 6127689"/>
              <a:gd name="connsiteY104" fmla="*/ 5648179 h 6858000"/>
              <a:gd name="connsiteX105" fmla="*/ 6125703 w 6127689"/>
              <a:gd name="connsiteY105" fmla="*/ 5692894 h 6858000"/>
              <a:gd name="connsiteX106" fmla="*/ 6126670 w 6127689"/>
              <a:gd name="connsiteY106" fmla="*/ 5697882 h 6858000"/>
              <a:gd name="connsiteX107" fmla="*/ 6124061 w 6127689"/>
              <a:gd name="connsiteY107" fmla="*/ 5710294 h 6858000"/>
              <a:gd name="connsiteX108" fmla="*/ 6122213 w 6127689"/>
              <a:gd name="connsiteY108" fmla="*/ 5714762 h 6858000"/>
              <a:gd name="connsiteX109" fmla="*/ 6121353 w 6127689"/>
              <a:gd name="connsiteY109" fmla="*/ 5721725 h 6858000"/>
              <a:gd name="connsiteX110" fmla="*/ 6121607 w 6127689"/>
              <a:gd name="connsiteY110" fmla="*/ 5721959 h 6858000"/>
              <a:gd name="connsiteX111" fmla="*/ 6120262 w 6127689"/>
              <a:gd name="connsiteY111" fmla="*/ 5728358 h 6858000"/>
              <a:gd name="connsiteX112" fmla="*/ 6127024 w 6127689"/>
              <a:gd name="connsiteY112" fmla="*/ 5786902 h 6858000"/>
              <a:gd name="connsiteX113" fmla="*/ 6127519 w 6127689"/>
              <a:gd name="connsiteY113" fmla="*/ 5865775 h 6858000"/>
              <a:gd name="connsiteX114" fmla="*/ 6119217 w 6127689"/>
              <a:gd name="connsiteY114" fmla="*/ 5888542 h 6858000"/>
              <a:gd name="connsiteX115" fmla="*/ 6102493 w 6127689"/>
              <a:gd name="connsiteY115" fmla="*/ 5928602 h 6858000"/>
              <a:gd name="connsiteX116" fmla="*/ 6056863 w 6127689"/>
              <a:gd name="connsiteY116" fmla="*/ 6000643 h 6858000"/>
              <a:gd name="connsiteX117" fmla="*/ 6045436 w 6127689"/>
              <a:gd name="connsiteY117" fmla="*/ 6124480 h 6858000"/>
              <a:gd name="connsiteX118" fmla="*/ 6030489 w 6127689"/>
              <a:gd name="connsiteY118" fmla="*/ 6317666 h 6858000"/>
              <a:gd name="connsiteX119" fmla="*/ 6007492 w 6127689"/>
              <a:gd name="connsiteY119" fmla="*/ 6440818 h 6858000"/>
              <a:gd name="connsiteX120" fmla="*/ 6009467 w 6127689"/>
              <a:gd name="connsiteY120" fmla="*/ 6487076 h 6858000"/>
              <a:gd name="connsiteX121" fmla="*/ 5995064 w 6127689"/>
              <a:gd name="connsiteY121" fmla="*/ 6540791 h 6858000"/>
              <a:gd name="connsiteX122" fmla="*/ 5996309 w 6127689"/>
              <a:gd name="connsiteY122" fmla="*/ 6543961 h 6858000"/>
              <a:gd name="connsiteX123" fmla="*/ 5996048 w 6127689"/>
              <a:gd name="connsiteY123" fmla="*/ 6555444 h 6858000"/>
              <a:gd name="connsiteX124" fmla="*/ 6002524 w 6127689"/>
              <a:gd name="connsiteY124" fmla="*/ 6560188 h 6858000"/>
              <a:gd name="connsiteX125" fmla="*/ 6006823 w 6127689"/>
              <a:gd name="connsiteY125" fmla="*/ 6578546 h 6858000"/>
              <a:gd name="connsiteX126" fmla="*/ 6004510 w 6127689"/>
              <a:gd name="connsiteY126" fmla="*/ 6599256 h 6858000"/>
              <a:gd name="connsiteX127" fmla="*/ 5986207 w 6127689"/>
              <a:gd name="connsiteY127" fmla="*/ 6695855 h 6858000"/>
              <a:gd name="connsiteX128" fmla="*/ 5979428 w 6127689"/>
              <a:gd name="connsiteY128" fmla="*/ 6754678 h 6858000"/>
              <a:gd name="connsiteX129" fmla="*/ 5983398 w 6127689"/>
              <a:gd name="connsiteY129" fmla="*/ 6778641 h 6858000"/>
              <a:gd name="connsiteX130" fmla="*/ 5984543 w 6127689"/>
              <a:gd name="connsiteY130" fmla="*/ 6811016 h 6858000"/>
              <a:gd name="connsiteX131" fmla="*/ 5981802 w 6127689"/>
              <a:gd name="connsiteY131" fmla="*/ 6838578 h 6858000"/>
              <a:gd name="connsiteX132" fmla="*/ 5979671 w 6127689"/>
              <a:gd name="connsiteY132" fmla="*/ 6858000 h 6858000"/>
              <a:gd name="connsiteX133" fmla="*/ 0 w 6127689"/>
              <a:gd name="connsiteY133" fmla="*/ 6858000 h 6858000"/>
              <a:gd name="connsiteX134" fmla="*/ 0 w 6127689"/>
              <a:gd name="connsiteY134"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8019 w 6127689"/>
              <a:gd name="connsiteY94" fmla="*/ 5336764 h 6858000"/>
              <a:gd name="connsiteX95" fmla="*/ 6037298 w 6127689"/>
              <a:gd name="connsiteY95" fmla="*/ 5341753 h 6858000"/>
              <a:gd name="connsiteX96" fmla="*/ 6037677 w 6127689"/>
              <a:gd name="connsiteY96" fmla="*/ 5354807 h 6858000"/>
              <a:gd name="connsiteX97" fmla="*/ 6039728 w 6127689"/>
              <a:gd name="connsiteY97" fmla="*/ 5359416 h 6858000"/>
              <a:gd name="connsiteX98" fmla="*/ 6043311 w 6127689"/>
              <a:gd name="connsiteY98" fmla="*/ 5361407 h 6858000"/>
              <a:gd name="connsiteX99" fmla="*/ 6053435 w 6127689"/>
              <a:gd name="connsiteY99" fmla="*/ 5387547 h 6858000"/>
              <a:gd name="connsiteX100" fmla="*/ 6065933 w 6127689"/>
              <a:gd name="connsiteY100" fmla="*/ 5443002 h 6858000"/>
              <a:gd name="connsiteX101" fmla="*/ 6068640 w 6127689"/>
              <a:gd name="connsiteY101" fmla="*/ 5474503 h 6858000"/>
              <a:gd name="connsiteX102" fmla="*/ 6080922 w 6127689"/>
              <a:gd name="connsiteY102" fmla="*/ 5561070 h 6858000"/>
              <a:gd name="connsiteX103" fmla="*/ 6096949 w 6127689"/>
              <a:gd name="connsiteY103" fmla="*/ 5648179 h 6858000"/>
              <a:gd name="connsiteX104" fmla="*/ 6125703 w 6127689"/>
              <a:gd name="connsiteY104" fmla="*/ 5692894 h 6858000"/>
              <a:gd name="connsiteX105" fmla="*/ 6126670 w 6127689"/>
              <a:gd name="connsiteY105" fmla="*/ 5697882 h 6858000"/>
              <a:gd name="connsiteX106" fmla="*/ 6124061 w 6127689"/>
              <a:gd name="connsiteY106" fmla="*/ 5710294 h 6858000"/>
              <a:gd name="connsiteX107" fmla="*/ 6122213 w 6127689"/>
              <a:gd name="connsiteY107" fmla="*/ 5714762 h 6858000"/>
              <a:gd name="connsiteX108" fmla="*/ 6121353 w 6127689"/>
              <a:gd name="connsiteY108" fmla="*/ 5721725 h 6858000"/>
              <a:gd name="connsiteX109" fmla="*/ 6121607 w 6127689"/>
              <a:gd name="connsiteY109" fmla="*/ 5721959 h 6858000"/>
              <a:gd name="connsiteX110" fmla="*/ 6120262 w 6127689"/>
              <a:gd name="connsiteY110" fmla="*/ 5728358 h 6858000"/>
              <a:gd name="connsiteX111" fmla="*/ 6127024 w 6127689"/>
              <a:gd name="connsiteY111" fmla="*/ 5786902 h 6858000"/>
              <a:gd name="connsiteX112" fmla="*/ 6127519 w 6127689"/>
              <a:gd name="connsiteY112" fmla="*/ 5865775 h 6858000"/>
              <a:gd name="connsiteX113" fmla="*/ 6119217 w 6127689"/>
              <a:gd name="connsiteY113" fmla="*/ 5888542 h 6858000"/>
              <a:gd name="connsiteX114" fmla="*/ 6102493 w 6127689"/>
              <a:gd name="connsiteY114" fmla="*/ 5928602 h 6858000"/>
              <a:gd name="connsiteX115" fmla="*/ 6056863 w 6127689"/>
              <a:gd name="connsiteY115" fmla="*/ 6000643 h 6858000"/>
              <a:gd name="connsiteX116" fmla="*/ 6045436 w 6127689"/>
              <a:gd name="connsiteY116" fmla="*/ 6124480 h 6858000"/>
              <a:gd name="connsiteX117" fmla="*/ 6030489 w 6127689"/>
              <a:gd name="connsiteY117" fmla="*/ 6317666 h 6858000"/>
              <a:gd name="connsiteX118" fmla="*/ 6007492 w 6127689"/>
              <a:gd name="connsiteY118" fmla="*/ 6440818 h 6858000"/>
              <a:gd name="connsiteX119" fmla="*/ 6009467 w 6127689"/>
              <a:gd name="connsiteY119" fmla="*/ 6487076 h 6858000"/>
              <a:gd name="connsiteX120" fmla="*/ 5995064 w 6127689"/>
              <a:gd name="connsiteY120" fmla="*/ 6540791 h 6858000"/>
              <a:gd name="connsiteX121" fmla="*/ 5996309 w 6127689"/>
              <a:gd name="connsiteY121" fmla="*/ 6543961 h 6858000"/>
              <a:gd name="connsiteX122" fmla="*/ 5996048 w 6127689"/>
              <a:gd name="connsiteY122" fmla="*/ 6555444 h 6858000"/>
              <a:gd name="connsiteX123" fmla="*/ 6002524 w 6127689"/>
              <a:gd name="connsiteY123" fmla="*/ 6560188 h 6858000"/>
              <a:gd name="connsiteX124" fmla="*/ 6006823 w 6127689"/>
              <a:gd name="connsiteY124" fmla="*/ 6578546 h 6858000"/>
              <a:gd name="connsiteX125" fmla="*/ 6004510 w 6127689"/>
              <a:gd name="connsiteY125" fmla="*/ 6599256 h 6858000"/>
              <a:gd name="connsiteX126" fmla="*/ 5986207 w 6127689"/>
              <a:gd name="connsiteY126" fmla="*/ 6695855 h 6858000"/>
              <a:gd name="connsiteX127" fmla="*/ 5979428 w 6127689"/>
              <a:gd name="connsiteY127" fmla="*/ 6754678 h 6858000"/>
              <a:gd name="connsiteX128" fmla="*/ 5983398 w 6127689"/>
              <a:gd name="connsiteY128" fmla="*/ 6778641 h 6858000"/>
              <a:gd name="connsiteX129" fmla="*/ 5984543 w 6127689"/>
              <a:gd name="connsiteY129" fmla="*/ 6811016 h 6858000"/>
              <a:gd name="connsiteX130" fmla="*/ 5981802 w 6127689"/>
              <a:gd name="connsiteY130" fmla="*/ 6838578 h 6858000"/>
              <a:gd name="connsiteX131" fmla="*/ 5979671 w 6127689"/>
              <a:gd name="connsiteY131" fmla="*/ 6858000 h 6858000"/>
              <a:gd name="connsiteX132" fmla="*/ 0 w 6127689"/>
              <a:gd name="connsiteY132" fmla="*/ 6858000 h 6858000"/>
              <a:gd name="connsiteX133" fmla="*/ 0 w 6127689"/>
              <a:gd name="connsiteY133"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8019 w 6127689"/>
              <a:gd name="connsiteY94" fmla="*/ 5336764 h 6858000"/>
              <a:gd name="connsiteX95" fmla="*/ 6037677 w 6127689"/>
              <a:gd name="connsiteY95" fmla="*/ 5354807 h 6858000"/>
              <a:gd name="connsiteX96" fmla="*/ 6039728 w 6127689"/>
              <a:gd name="connsiteY96" fmla="*/ 5359416 h 6858000"/>
              <a:gd name="connsiteX97" fmla="*/ 6043311 w 6127689"/>
              <a:gd name="connsiteY97" fmla="*/ 5361407 h 6858000"/>
              <a:gd name="connsiteX98" fmla="*/ 6053435 w 6127689"/>
              <a:gd name="connsiteY98" fmla="*/ 5387547 h 6858000"/>
              <a:gd name="connsiteX99" fmla="*/ 6065933 w 6127689"/>
              <a:gd name="connsiteY99" fmla="*/ 5443002 h 6858000"/>
              <a:gd name="connsiteX100" fmla="*/ 6068640 w 6127689"/>
              <a:gd name="connsiteY100" fmla="*/ 5474503 h 6858000"/>
              <a:gd name="connsiteX101" fmla="*/ 6080922 w 6127689"/>
              <a:gd name="connsiteY101" fmla="*/ 5561070 h 6858000"/>
              <a:gd name="connsiteX102" fmla="*/ 6096949 w 6127689"/>
              <a:gd name="connsiteY102" fmla="*/ 5648179 h 6858000"/>
              <a:gd name="connsiteX103" fmla="*/ 6125703 w 6127689"/>
              <a:gd name="connsiteY103" fmla="*/ 5692894 h 6858000"/>
              <a:gd name="connsiteX104" fmla="*/ 6126670 w 6127689"/>
              <a:gd name="connsiteY104" fmla="*/ 5697882 h 6858000"/>
              <a:gd name="connsiteX105" fmla="*/ 6124061 w 6127689"/>
              <a:gd name="connsiteY105" fmla="*/ 5710294 h 6858000"/>
              <a:gd name="connsiteX106" fmla="*/ 6122213 w 6127689"/>
              <a:gd name="connsiteY106" fmla="*/ 5714762 h 6858000"/>
              <a:gd name="connsiteX107" fmla="*/ 6121353 w 6127689"/>
              <a:gd name="connsiteY107" fmla="*/ 5721725 h 6858000"/>
              <a:gd name="connsiteX108" fmla="*/ 6121607 w 6127689"/>
              <a:gd name="connsiteY108" fmla="*/ 5721959 h 6858000"/>
              <a:gd name="connsiteX109" fmla="*/ 6120262 w 6127689"/>
              <a:gd name="connsiteY109" fmla="*/ 5728358 h 6858000"/>
              <a:gd name="connsiteX110" fmla="*/ 6127024 w 6127689"/>
              <a:gd name="connsiteY110" fmla="*/ 5786902 h 6858000"/>
              <a:gd name="connsiteX111" fmla="*/ 6127519 w 6127689"/>
              <a:gd name="connsiteY111" fmla="*/ 5865775 h 6858000"/>
              <a:gd name="connsiteX112" fmla="*/ 6119217 w 6127689"/>
              <a:gd name="connsiteY112" fmla="*/ 5888542 h 6858000"/>
              <a:gd name="connsiteX113" fmla="*/ 6102493 w 6127689"/>
              <a:gd name="connsiteY113" fmla="*/ 5928602 h 6858000"/>
              <a:gd name="connsiteX114" fmla="*/ 6056863 w 6127689"/>
              <a:gd name="connsiteY114" fmla="*/ 6000643 h 6858000"/>
              <a:gd name="connsiteX115" fmla="*/ 6045436 w 6127689"/>
              <a:gd name="connsiteY115" fmla="*/ 6124480 h 6858000"/>
              <a:gd name="connsiteX116" fmla="*/ 6030489 w 6127689"/>
              <a:gd name="connsiteY116" fmla="*/ 6317666 h 6858000"/>
              <a:gd name="connsiteX117" fmla="*/ 6007492 w 6127689"/>
              <a:gd name="connsiteY117" fmla="*/ 6440818 h 6858000"/>
              <a:gd name="connsiteX118" fmla="*/ 6009467 w 6127689"/>
              <a:gd name="connsiteY118" fmla="*/ 6487076 h 6858000"/>
              <a:gd name="connsiteX119" fmla="*/ 5995064 w 6127689"/>
              <a:gd name="connsiteY119" fmla="*/ 6540791 h 6858000"/>
              <a:gd name="connsiteX120" fmla="*/ 5996309 w 6127689"/>
              <a:gd name="connsiteY120" fmla="*/ 6543961 h 6858000"/>
              <a:gd name="connsiteX121" fmla="*/ 5996048 w 6127689"/>
              <a:gd name="connsiteY121" fmla="*/ 6555444 h 6858000"/>
              <a:gd name="connsiteX122" fmla="*/ 6002524 w 6127689"/>
              <a:gd name="connsiteY122" fmla="*/ 6560188 h 6858000"/>
              <a:gd name="connsiteX123" fmla="*/ 6006823 w 6127689"/>
              <a:gd name="connsiteY123" fmla="*/ 6578546 h 6858000"/>
              <a:gd name="connsiteX124" fmla="*/ 6004510 w 6127689"/>
              <a:gd name="connsiteY124" fmla="*/ 6599256 h 6858000"/>
              <a:gd name="connsiteX125" fmla="*/ 5986207 w 6127689"/>
              <a:gd name="connsiteY125" fmla="*/ 6695855 h 6858000"/>
              <a:gd name="connsiteX126" fmla="*/ 5979428 w 6127689"/>
              <a:gd name="connsiteY126" fmla="*/ 6754678 h 6858000"/>
              <a:gd name="connsiteX127" fmla="*/ 5983398 w 6127689"/>
              <a:gd name="connsiteY127" fmla="*/ 6778641 h 6858000"/>
              <a:gd name="connsiteX128" fmla="*/ 5984543 w 6127689"/>
              <a:gd name="connsiteY128" fmla="*/ 6811016 h 6858000"/>
              <a:gd name="connsiteX129" fmla="*/ 5981802 w 6127689"/>
              <a:gd name="connsiteY129" fmla="*/ 6838578 h 6858000"/>
              <a:gd name="connsiteX130" fmla="*/ 5979671 w 6127689"/>
              <a:gd name="connsiteY130" fmla="*/ 6858000 h 6858000"/>
              <a:gd name="connsiteX131" fmla="*/ 0 w 6127689"/>
              <a:gd name="connsiteY131" fmla="*/ 6858000 h 6858000"/>
              <a:gd name="connsiteX132" fmla="*/ 0 w 6127689"/>
              <a:gd name="connsiteY13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7677 w 6127689"/>
              <a:gd name="connsiteY94" fmla="*/ 5354807 h 6858000"/>
              <a:gd name="connsiteX95" fmla="*/ 6039728 w 6127689"/>
              <a:gd name="connsiteY95" fmla="*/ 5359416 h 6858000"/>
              <a:gd name="connsiteX96" fmla="*/ 6043311 w 6127689"/>
              <a:gd name="connsiteY96" fmla="*/ 5361407 h 6858000"/>
              <a:gd name="connsiteX97" fmla="*/ 6053435 w 6127689"/>
              <a:gd name="connsiteY97" fmla="*/ 5387547 h 6858000"/>
              <a:gd name="connsiteX98" fmla="*/ 6065933 w 6127689"/>
              <a:gd name="connsiteY98" fmla="*/ 5443002 h 6858000"/>
              <a:gd name="connsiteX99" fmla="*/ 6068640 w 6127689"/>
              <a:gd name="connsiteY99" fmla="*/ 5474503 h 6858000"/>
              <a:gd name="connsiteX100" fmla="*/ 6080922 w 6127689"/>
              <a:gd name="connsiteY100" fmla="*/ 5561070 h 6858000"/>
              <a:gd name="connsiteX101" fmla="*/ 6096949 w 6127689"/>
              <a:gd name="connsiteY101" fmla="*/ 5648179 h 6858000"/>
              <a:gd name="connsiteX102" fmla="*/ 6125703 w 6127689"/>
              <a:gd name="connsiteY102" fmla="*/ 5692894 h 6858000"/>
              <a:gd name="connsiteX103" fmla="*/ 6126670 w 6127689"/>
              <a:gd name="connsiteY103" fmla="*/ 5697882 h 6858000"/>
              <a:gd name="connsiteX104" fmla="*/ 6124061 w 6127689"/>
              <a:gd name="connsiteY104" fmla="*/ 5710294 h 6858000"/>
              <a:gd name="connsiteX105" fmla="*/ 6122213 w 6127689"/>
              <a:gd name="connsiteY105" fmla="*/ 5714762 h 6858000"/>
              <a:gd name="connsiteX106" fmla="*/ 6121353 w 6127689"/>
              <a:gd name="connsiteY106" fmla="*/ 5721725 h 6858000"/>
              <a:gd name="connsiteX107" fmla="*/ 6121607 w 6127689"/>
              <a:gd name="connsiteY107" fmla="*/ 5721959 h 6858000"/>
              <a:gd name="connsiteX108" fmla="*/ 6120262 w 6127689"/>
              <a:gd name="connsiteY108" fmla="*/ 5728358 h 6858000"/>
              <a:gd name="connsiteX109" fmla="*/ 6127024 w 6127689"/>
              <a:gd name="connsiteY109" fmla="*/ 5786902 h 6858000"/>
              <a:gd name="connsiteX110" fmla="*/ 6127519 w 6127689"/>
              <a:gd name="connsiteY110" fmla="*/ 5865775 h 6858000"/>
              <a:gd name="connsiteX111" fmla="*/ 6119217 w 6127689"/>
              <a:gd name="connsiteY111" fmla="*/ 5888542 h 6858000"/>
              <a:gd name="connsiteX112" fmla="*/ 6102493 w 6127689"/>
              <a:gd name="connsiteY112" fmla="*/ 5928602 h 6858000"/>
              <a:gd name="connsiteX113" fmla="*/ 6056863 w 6127689"/>
              <a:gd name="connsiteY113" fmla="*/ 6000643 h 6858000"/>
              <a:gd name="connsiteX114" fmla="*/ 6045436 w 6127689"/>
              <a:gd name="connsiteY114" fmla="*/ 6124480 h 6858000"/>
              <a:gd name="connsiteX115" fmla="*/ 6030489 w 6127689"/>
              <a:gd name="connsiteY115" fmla="*/ 6317666 h 6858000"/>
              <a:gd name="connsiteX116" fmla="*/ 6007492 w 6127689"/>
              <a:gd name="connsiteY116" fmla="*/ 6440818 h 6858000"/>
              <a:gd name="connsiteX117" fmla="*/ 6009467 w 6127689"/>
              <a:gd name="connsiteY117" fmla="*/ 6487076 h 6858000"/>
              <a:gd name="connsiteX118" fmla="*/ 5995064 w 6127689"/>
              <a:gd name="connsiteY118" fmla="*/ 6540791 h 6858000"/>
              <a:gd name="connsiteX119" fmla="*/ 5996309 w 6127689"/>
              <a:gd name="connsiteY119" fmla="*/ 6543961 h 6858000"/>
              <a:gd name="connsiteX120" fmla="*/ 5996048 w 6127689"/>
              <a:gd name="connsiteY120" fmla="*/ 6555444 h 6858000"/>
              <a:gd name="connsiteX121" fmla="*/ 6002524 w 6127689"/>
              <a:gd name="connsiteY121" fmla="*/ 6560188 h 6858000"/>
              <a:gd name="connsiteX122" fmla="*/ 6006823 w 6127689"/>
              <a:gd name="connsiteY122" fmla="*/ 6578546 h 6858000"/>
              <a:gd name="connsiteX123" fmla="*/ 6004510 w 6127689"/>
              <a:gd name="connsiteY123" fmla="*/ 6599256 h 6858000"/>
              <a:gd name="connsiteX124" fmla="*/ 5986207 w 6127689"/>
              <a:gd name="connsiteY124" fmla="*/ 6695855 h 6858000"/>
              <a:gd name="connsiteX125" fmla="*/ 5979428 w 6127689"/>
              <a:gd name="connsiteY125" fmla="*/ 6754678 h 6858000"/>
              <a:gd name="connsiteX126" fmla="*/ 5983398 w 6127689"/>
              <a:gd name="connsiteY126" fmla="*/ 6778641 h 6858000"/>
              <a:gd name="connsiteX127" fmla="*/ 5984543 w 6127689"/>
              <a:gd name="connsiteY127" fmla="*/ 6811016 h 6858000"/>
              <a:gd name="connsiteX128" fmla="*/ 5981802 w 6127689"/>
              <a:gd name="connsiteY128" fmla="*/ 6838578 h 6858000"/>
              <a:gd name="connsiteX129" fmla="*/ 5979671 w 6127689"/>
              <a:gd name="connsiteY129" fmla="*/ 6858000 h 6858000"/>
              <a:gd name="connsiteX130" fmla="*/ 0 w 6127689"/>
              <a:gd name="connsiteY130" fmla="*/ 6858000 h 6858000"/>
              <a:gd name="connsiteX131" fmla="*/ 0 w 6127689"/>
              <a:gd name="connsiteY13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8514 w 6127689"/>
              <a:gd name="connsiteY88" fmla="*/ 5189673 h 6858000"/>
              <a:gd name="connsiteX89" fmla="*/ 6018409 w 6127689"/>
              <a:gd name="connsiteY89" fmla="*/ 5227157 h 6858000"/>
              <a:gd name="connsiteX90" fmla="*/ 6036748 w 6127689"/>
              <a:gd name="connsiteY90" fmla="*/ 5322752 h 6858000"/>
              <a:gd name="connsiteX91" fmla="*/ 6036943 w 6127689"/>
              <a:gd name="connsiteY91" fmla="*/ 5329480 h 6858000"/>
              <a:gd name="connsiteX92" fmla="*/ 6037236 w 6127689"/>
              <a:gd name="connsiteY92" fmla="*/ 5329634 h 6858000"/>
              <a:gd name="connsiteX93" fmla="*/ 6037677 w 6127689"/>
              <a:gd name="connsiteY93" fmla="*/ 5354807 h 6858000"/>
              <a:gd name="connsiteX94" fmla="*/ 6039728 w 6127689"/>
              <a:gd name="connsiteY94" fmla="*/ 5359416 h 6858000"/>
              <a:gd name="connsiteX95" fmla="*/ 6043311 w 6127689"/>
              <a:gd name="connsiteY95" fmla="*/ 5361407 h 6858000"/>
              <a:gd name="connsiteX96" fmla="*/ 6053435 w 6127689"/>
              <a:gd name="connsiteY96" fmla="*/ 5387547 h 6858000"/>
              <a:gd name="connsiteX97" fmla="*/ 6065933 w 6127689"/>
              <a:gd name="connsiteY97" fmla="*/ 5443002 h 6858000"/>
              <a:gd name="connsiteX98" fmla="*/ 6068640 w 6127689"/>
              <a:gd name="connsiteY98" fmla="*/ 5474503 h 6858000"/>
              <a:gd name="connsiteX99" fmla="*/ 6080922 w 6127689"/>
              <a:gd name="connsiteY99" fmla="*/ 5561070 h 6858000"/>
              <a:gd name="connsiteX100" fmla="*/ 6096949 w 6127689"/>
              <a:gd name="connsiteY100" fmla="*/ 5648179 h 6858000"/>
              <a:gd name="connsiteX101" fmla="*/ 6125703 w 6127689"/>
              <a:gd name="connsiteY101" fmla="*/ 5692894 h 6858000"/>
              <a:gd name="connsiteX102" fmla="*/ 6126670 w 6127689"/>
              <a:gd name="connsiteY102" fmla="*/ 5697882 h 6858000"/>
              <a:gd name="connsiteX103" fmla="*/ 6124061 w 6127689"/>
              <a:gd name="connsiteY103" fmla="*/ 5710294 h 6858000"/>
              <a:gd name="connsiteX104" fmla="*/ 6122213 w 6127689"/>
              <a:gd name="connsiteY104" fmla="*/ 5714762 h 6858000"/>
              <a:gd name="connsiteX105" fmla="*/ 6121353 w 6127689"/>
              <a:gd name="connsiteY105" fmla="*/ 5721725 h 6858000"/>
              <a:gd name="connsiteX106" fmla="*/ 6121607 w 6127689"/>
              <a:gd name="connsiteY106" fmla="*/ 5721959 h 6858000"/>
              <a:gd name="connsiteX107" fmla="*/ 6120262 w 6127689"/>
              <a:gd name="connsiteY107" fmla="*/ 5728358 h 6858000"/>
              <a:gd name="connsiteX108" fmla="*/ 6127024 w 6127689"/>
              <a:gd name="connsiteY108" fmla="*/ 5786902 h 6858000"/>
              <a:gd name="connsiteX109" fmla="*/ 6127519 w 6127689"/>
              <a:gd name="connsiteY109" fmla="*/ 5865775 h 6858000"/>
              <a:gd name="connsiteX110" fmla="*/ 6119217 w 6127689"/>
              <a:gd name="connsiteY110" fmla="*/ 5888542 h 6858000"/>
              <a:gd name="connsiteX111" fmla="*/ 6102493 w 6127689"/>
              <a:gd name="connsiteY111" fmla="*/ 5928602 h 6858000"/>
              <a:gd name="connsiteX112" fmla="*/ 6056863 w 6127689"/>
              <a:gd name="connsiteY112" fmla="*/ 6000643 h 6858000"/>
              <a:gd name="connsiteX113" fmla="*/ 6045436 w 6127689"/>
              <a:gd name="connsiteY113" fmla="*/ 6124480 h 6858000"/>
              <a:gd name="connsiteX114" fmla="*/ 6030489 w 6127689"/>
              <a:gd name="connsiteY114" fmla="*/ 6317666 h 6858000"/>
              <a:gd name="connsiteX115" fmla="*/ 6007492 w 6127689"/>
              <a:gd name="connsiteY115" fmla="*/ 6440818 h 6858000"/>
              <a:gd name="connsiteX116" fmla="*/ 6009467 w 6127689"/>
              <a:gd name="connsiteY116" fmla="*/ 6487076 h 6858000"/>
              <a:gd name="connsiteX117" fmla="*/ 5995064 w 6127689"/>
              <a:gd name="connsiteY117" fmla="*/ 6540791 h 6858000"/>
              <a:gd name="connsiteX118" fmla="*/ 5996309 w 6127689"/>
              <a:gd name="connsiteY118" fmla="*/ 6543961 h 6858000"/>
              <a:gd name="connsiteX119" fmla="*/ 5996048 w 6127689"/>
              <a:gd name="connsiteY119" fmla="*/ 6555444 h 6858000"/>
              <a:gd name="connsiteX120" fmla="*/ 6002524 w 6127689"/>
              <a:gd name="connsiteY120" fmla="*/ 6560188 h 6858000"/>
              <a:gd name="connsiteX121" fmla="*/ 6006823 w 6127689"/>
              <a:gd name="connsiteY121" fmla="*/ 6578546 h 6858000"/>
              <a:gd name="connsiteX122" fmla="*/ 6004510 w 6127689"/>
              <a:gd name="connsiteY122" fmla="*/ 6599256 h 6858000"/>
              <a:gd name="connsiteX123" fmla="*/ 5986207 w 6127689"/>
              <a:gd name="connsiteY123" fmla="*/ 6695855 h 6858000"/>
              <a:gd name="connsiteX124" fmla="*/ 5979428 w 6127689"/>
              <a:gd name="connsiteY124" fmla="*/ 6754678 h 6858000"/>
              <a:gd name="connsiteX125" fmla="*/ 5983398 w 6127689"/>
              <a:gd name="connsiteY125" fmla="*/ 6778641 h 6858000"/>
              <a:gd name="connsiteX126" fmla="*/ 5984543 w 6127689"/>
              <a:gd name="connsiteY126" fmla="*/ 6811016 h 6858000"/>
              <a:gd name="connsiteX127" fmla="*/ 5981802 w 6127689"/>
              <a:gd name="connsiteY127" fmla="*/ 6838578 h 6858000"/>
              <a:gd name="connsiteX128" fmla="*/ 5979671 w 6127689"/>
              <a:gd name="connsiteY128" fmla="*/ 6858000 h 6858000"/>
              <a:gd name="connsiteX129" fmla="*/ 0 w 6127689"/>
              <a:gd name="connsiteY129" fmla="*/ 6858000 h 6858000"/>
              <a:gd name="connsiteX130" fmla="*/ 0 w 6127689"/>
              <a:gd name="connsiteY13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8514 w 6127689"/>
              <a:gd name="connsiteY88" fmla="*/ 5189673 h 6858000"/>
              <a:gd name="connsiteX89" fmla="*/ 6018409 w 6127689"/>
              <a:gd name="connsiteY89" fmla="*/ 5227157 h 6858000"/>
              <a:gd name="connsiteX90" fmla="*/ 6036748 w 6127689"/>
              <a:gd name="connsiteY90" fmla="*/ 5322752 h 6858000"/>
              <a:gd name="connsiteX91" fmla="*/ 6036943 w 6127689"/>
              <a:gd name="connsiteY91" fmla="*/ 5329480 h 6858000"/>
              <a:gd name="connsiteX92" fmla="*/ 6037236 w 6127689"/>
              <a:gd name="connsiteY92" fmla="*/ 5329634 h 6858000"/>
              <a:gd name="connsiteX93" fmla="*/ 6037677 w 6127689"/>
              <a:gd name="connsiteY93" fmla="*/ 5354807 h 6858000"/>
              <a:gd name="connsiteX94" fmla="*/ 6039728 w 6127689"/>
              <a:gd name="connsiteY94" fmla="*/ 5359416 h 6858000"/>
              <a:gd name="connsiteX95" fmla="*/ 6053435 w 6127689"/>
              <a:gd name="connsiteY95" fmla="*/ 5387547 h 6858000"/>
              <a:gd name="connsiteX96" fmla="*/ 6065933 w 6127689"/>
              <a:gd name="connsiteY96" fmla="*/ 5443002 h 6858000"/>
              <a:gd name="connsiteX97" fmla="*/ 6068640 w 6127689"/>
              <a:gd name="connsiteY97" fmla="*/ 5474503 h 6858000"/>
              <a:gd name="connsiteX98" fmla="*/ 6080922 w 6127689"/>
              <a:gd name="connsiteY98" fmla="*/ 5561070 h 6858000"/>
              <a:gd name="connsiteX99" fmla="*/ 6096949 w 6127689"/>
              <a:gd name="connsiteY99" fmla="*/ 5648179 h 6858000"/>
              <a:gd name="connsiteX100" fmla="*/ 6125703 w 6127689"/>
              <a:gd name="connsiteY100" fmla="*/ 5692894 h 6858000"/>
              <a:gd name="connsiteX101" fmla="*/ 6126670 w 6127689"/>
              <a:gd name="connsiteY101" fmla="*/ 5697882 h 6858000"/>
              <a:gd name="connsiteX102" fmla="*/ 6124061 w 6127689"/>
              <a:gd name="connsiteY102" fmla="*/ 5710294 h 6858000"/>
              <a:gd name="connsiteX103" fmla="*/ 6122213 w 6127689"/>
              <a:gd name="connsiteY103" fmla="*/ 5714762 h 6858000"/>
              <a:gd name="connsiteX104" fmla="*/ 6121353 w 6127689"/>
              <a:gd name="connsiteY104" fmla="*/ 5721725 h 6858000"/>
              <a:gd name="connsiteX105" fmla="*/ 6121607 w 6127689"/>
              <a:gd name="connsiteY105" fmla="*/ 5721959 h 6858000"/>
              <a:gd name="connsiteX106" fmla="*/ 6120262 w 6127689"/>
              <a:gd name="connsiteY106" fmla="*/ 5728358 h 6858000"/>
              <a:gd name="connsiteX107" fmla="*/ 6127024 w 6127689"/>
              <a:gd name="connsiteY107" fmla="*/ 5786902 h 6858000"/>
              <a:gd name="connsiteX108" fmla="*/ 6127519 w 6127689"/>
              <a:gd name="connsiteY108" fmla="*/ 5865775 h 6858000"/>
              <a:gd name="connsiteX109" fmla="*/ 6119217 w 6127689"/>
              <a:gd name="connsiteY109" fmla="*/ 5888542 h 6858000"/>
              <a:gd name="connsiteX110" fmla="*/ 6102493 w 6127689"/>
              <a:gd name="connsiteY110" fmla="*/ 5928602 h 6858000"/>
              <a:gd name="connsiteX111" fmla="*/ 6056863 w 6127689"/>
              <a:gd name="connsiteY111" fmla="*/ 6000643 h 6858000"/>
              <a:gd name="connsiteX112" fmla="*/ 6045436 w 6127689"/>
              <a:gd name="connsiteY112" fmla="*/ 6124480 h 6858000"/>
              <a:gd name="connsiteX113" fmla="*/ 6030489 w 6127689"/>
              <a:gd name="connsiteY113" fmla="*/ 6317666 h 6858000"/>
              <a:gd name="connsiteX114" fmla="*/ 6007492 w 6127689"/>
              <a:gd name="connsiteY114" fmla="*/ 6440818 h 6858000"/>
              <a:gd name="connsiteX115" fmla="*/ 6009467 w 6127689"/>
              <a:gd name="connsiteY115" fmla="*/ 6487076 h 6858000"/>
              <a:gd name="connsiteX116" fmla="*/ 5995064 w 6127689"/>
              <a:gd name="connsiteY116" fmla="*/ 6540791 h 6858000"/>
              <a:gd name="connsiteX117" fmla="*/ 5996309 w 6127689"/>
              <a:gd name="connsiteY117" fmla="*/ 6543961 h 6858000"/>
              <a:gd name="connsiteX118" fmla="*/ 5996048 w 6127689"/>
              <a:gd name="connsiteY118" fmla="*/ 6555444 h 6858000"/>
              <a:gd name="connsiteX119" fmla="*/ 6002524 w 6127689"/>
              <a:gd name="connsiteY119" fmla="*/ 6560188 h 6858000"/>
              <a:gd name="connsiteX120" fmla="*/ 6006823 w 6127689"/>
              <a:gd name="connsiteY120" fmla="*/ 6578546 h 6858000"/>
              <a:gd name="connsiteX121" fmla="*/ 6004510 w 6127689"/>
              <a:gd name="connsiteY121" fmla="*/ 6599256 h 6858000"/>
              <a:gd name="connsiteX122" fmla="*/ 5986207 w 6127689"/>
              <a:gd name="connsiteY122" fmla="*/ 6695855 h 6858000"/>
              <a:gd name="connsiteX123" fmla="*/ 5979428 w 6127689"/>
              <a:gd name="connsiteY123" fmla="*/ 6754678 h 6858000"/>
              <a:gd name="connsiteX124" fmla="*/ 5983398 w 6127689"/>
              <a:gd name="connsiteY124" fmla="*/ 6778641 h 6858000"/>
              <a:gd name="connsiteX125" fmla="*/ 5984543 w 6127689"/>
              <a:gd name="connsiteY125" fmla="*/ 6811016 h 6858000"/>
              <a:gd name="connsiteX126" fmla="*/ 5981802 w 6127689"/>
              <a:gd name="connsiteY126" fmla="*/ 6838578 h 6858000"/>
              <a:gd name="connsiteX127" fmla="*/ 5979671 w 6127689"/>
              <a:gd name="connsiteY127" fmla="*/ 6858000 h 6858000"/>
              <a:gd name="connsiteX128" fmla="*/ 0 w 6127689"/>
              <a:gd name="connsiteY128" fmla="*/ 6858000 h 6858000"/>
              <a:gd name="connsiteX129" fmla="*/ 0 w 6127689"/>
              <a:gd name="connsiteY12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8514 w 6127689"/>
              <a:gd name="connsiteY88" fmla="*/ 5189673 h 6858000"/>
              <a:gd name="connsiteX89" fmla="*/ 6018409 w 6127689"/>
              <a:gd name="connsiteY89" fmla="*/ 5227157 h 6858000"/>
              <a:gd name="connsiteX90" fmla="*/ 6036748 w 6127689"/>
              <a:gd name="connsiteY90" fmla="*/ 5322752 h 6858000"/>
              <a:gd name="connsiteX91" fmla="*/ 6036943 w 6127689"/>
              <a:gd name="connsiteY91" fmla="*/ 5329480 h 6858000"/>
              <a:gd name="connsiteX92" fmla="*/ 6037677 w 6127689"/>
              <a:gd name="connsiteY92" fmla="*/ 5354807 h 6858000"/>
              <a:gd name="connsiteX93" fmla="*/ 6039728 w 6127689"/>
              <a:gd name="connsiteY93" fmla="*/ 5359416 h 6858000"/>
              <a:gd name="connsiteX94" fmla="*/ 6053435 w 6127689"/>
              <a:gd name="connsiteY94" fmla="*/ 5387547 h 6858000"/>
              <a:gd name="connsiteX95" fmla="*/ 6065933 w 6127689"/>
              <a:gd name="connsiteY95" fmla="*/ 5443002 h 6858000"/>
              <a:gd name="connsiteX96" fmla="*/ 6068640 w 6127689"/>
              <a:gd name="connsiteY96" fmla="*/ 5474503 h 6858000"/>
              <a:gd name="connsiteX97" fmla="*/ 6080922 w 6127689"/>
              <a:gd name="connsiteY97" fmla="*/ 5561070 h 6858000"/>
              <a:gd name="connsiteX98" fmla="*/ 6096949 w 6127689"/>
              <a:gd name="connsiteY98" fmla="*/ 5648179 h 6858000"/>
              <a:gd name="connsiteX99" fmla="*/ 6125703 w 6127689"/>
              <a:gd name="connsiteY99" fmla="*/ 5692894 h 6858000"/>
              <a:gd name="connsiteX100" fmla="*/ 6126670 w 6127689"/>
              <a:gd name="connsiteY100" fmla="*/ 5697882 h 6858000"/>
              <a:gd name="connsiteX101" fmla="*/ 6124061 w 6127689"/>
              <a:gd name="connsiteY101" fmla="*/ 5710294 h 6858000"/>
              <a:gd name="connsiteX102" fmla="*/ 6122213 w 6127689"/>
              <a:gd name="connsiteY102" fmla="*/ 5714762 h 6858000"/>
              <a:gd name="connsiteX103" fmla="*/ 6121353 w 6127689"/>
              <a:gd name="connsiteY103" fmla="*/ 5721725 h 6858000"/>
              <a:gd name="connsiteX104" fmla="*/ 6121607 w 6127689"/>
              <a:gd name="connsiteY104" fmla="*/ 5721959 h 6858000"/>
              <a:gd name="connsiteX105" fmla="*/ 6120262 w 6127689"/>
              <a:gd name="connsiteY105" fmla="*/ 5728358 h 6858000"/>
              <a:gd name="connsiteX106" fmla="*/ 6127024 w 6127689"/>
              <a:gd name="connsiteY106" fmla="*/ 5786902 h 6858000"/>
              <a:gd name="connsiteX107" fmla="*/ 6127519 w 6127689"/>
              <a:gd name="connsiteY107" fmla="*/ 5865775 h 6858000"/>
              <a:gd name="connsiteX108" fmla="*/ 6119217 w 6127689"/>
              <a:gd name="connsiteY108" fmla="*/ 5888542 h 6858000"/>
              <a:gd name="connsiteX109" fmla="*/ 6102493 w 6127689"/>
              <a:gd name="connsiteY109" fmla="*/ 5928602 h 6858000"/>
              <a:gd name="connsiteX110" fmla="*/ 6056863 w 6127689"/>
              <a:gd name="connsiteY110" fmla="*/ 6000643 h 6858000"/>
              <a:gd name="connsiteX111" fmla="*/ 6045436 w 6127689"/>
              <a:gd name="connsiteY111" fmla="*/ 6124480 h 6858000"/>
              <a:gd name="connsiteX112" fmla="*/ 6030489 w 6127689"/>
              <a:gd name="connsiteY112" fmla="*/ 6317666 h 6858000"/>
              <a:gd name="connsiteX113" fmla="*/ 6007492 w 6127689"/>
              <a:gd name="connsiteY113" fmla="*/ 6440818 h 6858000"/>
              <a:gd name="connsiteX114" fmla="*/ 6009467 w 6127689"/>
              <a:gd name="connsiteY114" fmla="*/ 6487076 h 6858000"/>
              <a:gd name="connsiteX115" fmla="*/ 5995064 w 6127689"/>
              <a:gd name="connsiteY115" fmla="*/ 6540791 h 6858000"/>
              <a:gd name="connsiteX116" fmla="*/ 5996309 w 6127689"/>
              <a:gd name="connsiteY116" fmla="*/ 6543961 h 6858000"/>
              <a:gd name="connsiteX117" fmla="*/ 5996048 w 6127689"/>
              <a:gd name="connsiteY117" fmla="*/ 6555444 h 6858000"/>
              <a:gd name="connsiteX118" fmla="*/ 6002524 w 6127689"/>
              <a:gd name="connsiteY118" fmla="*/ 6560188 h 6858000"/>
              <a:gd name="connsiteX119" fmla="*/ 6006823 w 6127689"/>
              <a:gd name="connsiteY119" fmla="*/ 6578546 h 6858000"/>
              <a:gd name="connsiteX120" fmla="*/ 6004510 w 6127689"/>
              <a:gd name="connsiteY120" fmla="*/ 6599256 h 6858000"/>
              <a:gd name="connsiteX121" fmla="*/ 5986207 w 6127689"/>
              <a:gd name="connsiteY121" fmla="*/ 6695855 h 6858000"/>
              <a:gd name="connsiteX122" fmla="*/ 5979428 w 6127689"/>
              <a:gd name="connsiteY122" fmla="*/ 6754678 h 6858000"/>
              <a:gd name="connsiteX123" fmla="*/ 5983398 w 6127689"/>
              <a:gd name="connsiteY123" fmla="*/ 6778641 h 6858000"/>
              <a:gd name="connsiteX124" fmla="*/ 5984543 w 6127689"/>
              <a:gd name="connsiteY124" fmla="*/ 6811016 h 6858000"/>
              <a:gd name="connsiteX125" fmla="*/ 5981802 w 6127689"/>
              <a:gd name="connsiteY125" fmla="*/ 6838578 h 6858000"/>
              <a:gd name="connsiteX126" fmla="*/ 5979671 w 6127689"/>
              <a:gd name="connsiteY126" fmla="*/ 6858000 h 6858000"/>
              <a:gd name="connsiteX127" fmla="*/ 0 w 6127689"/>
              <a:gd name="connsiteY127" fmla="*/ 6858000 h 6858000"/>
              <a:gd name="connsiteX128" fmla="*/ 0 w 6127689"/>
              <a:gd name="connsiteY12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94095 w 6127689"/>
              <a:gd name="connsiteY71" fmla="*/ 4128857 h 6858000"/>
              <a:gd name="connsiteX72" fmla="*/ 5903513 w 6127689"/>
              <a:gd name="connsiteY72" fmla="*/ 4187661 h 6858000"/>
              <a:gd name="connsiteX73" fmla="*/ 5917114 w 6127689"/>
              <a:gd name="connsiteY73" fmla="*/ 4213096 h 6858000"/>
              <a:gd name="connsiteX74" fmla="*/ 5924233 w 6127689"/>
              <a:gd name="connsiteY74" fmla="*/ 4242060 h 6858000"/>
              <a:gd name="connsiteX75" fmla="*/ 5928910 w 6127689"/>
              <a:gd name="connsiteY75" fmla="*/ 4300973 h 6858000"/>
              <a:gd name="connsiteX76" fmla="*/ 5939320 w 6127689"/>
              <a:gd name="connsiteY76" fmla="*/ 4340435 h 6858000"/>
              <a:gd name="connsiteX77" fmla="*/ 5946705 w 6127689"/>
              <a:gd name="connsiteY77" fmla="*/ 4428051 h 6858000"/>
              <a:gd name="connsiteX78" fmla="*/ 5949261 w 6127689"/>
              <a:gd name="connsiteY78" fmla="*/ 4449185 h 6858000"/>
              <a:gd name="connsiteX79" fmla="*/ 5968960 w 6127689"/>
              <a:gd name="connsiteY79" fmla="*/ 4482655 h 6858000"/>
              <a:gd name="connsiteX80" fmla="*/ 5980106 w 6127689"/>
              <a:gd name="connsiteY80" fmla="*/ 4585087 h 6858000"/>
              <a:gd name="connsiteX81" fmla="*/ 5998138 w 6127689"/>
              <a:gd name="connsiteY81" fmla="*/ 4697518 h 6858000"/>
              <a:gd name="connsiteX82" fmla="*/ 6013516 w 6127689"/>
              <a:gd name="connsiteY82" fmla="*/ 4786619 h 6858000"/>
              <a:gd name="connsiteX83" fmla="*/ 6025404 w 6127689"/>
              <a:gd name="connsiteY83" fmla="*/ 4858148 h 6858000"/>
              <a:gd name="connsiteX84" fmla="*/ 6007749 w 6127689"/>
              <a:gd name="connsiteY84" fmla="*/ 4964715 h 6858000"/>
              <a:gd name="connsiteX85" fmla="*/ 6005269 w 6127689"/>
              <a:gd name="connsiteY85" fmla="*/ 5150567 h 6858000"/>
              <a:gd name="connsiteX86" fmla="*/ 6001127 w 6127689"/>
              <a:gd name="connsiteY86" fmla="*/ 5164609 h 6858000"/>
              <a:gd name="connsiteX87" fmla="*/ 5998514 w 6127689"/>
              <a:gd name="connsiteY87" fmla="*/ 5189673 h 6858000"/>
              <a:gd name="connsiteX88" fmla="*/ 6018409 w 6127689"/>
              <a:gd name="connsiteY88" fmla="*/ 5227157 h 6858000"/>
              <a:gd name="connsiteX89" fmla="*/ 6036748 w 6127689"/>
              <a:gd name="connsiteY89" fmla="*/ 5322752 h 6858000"/>
              <a:gd name="connsiteX90" fmla="*/ 6036943 w 6127689"/>
              <a:gd name="connsiteY90" fmla="*/ 5329480 h 6858000"/>
              <a:gd name="connsiteX91" fmla="*/ 6037677 w 6127689"/>
              <a:gd name="connsiteY91" fmla="*/ 5354807 h 6858000"/>
              <a:gd name="connsiteX92" fmla="*/ 6039728 w 6127689"/>
              <a:gd name="connsiteY92" fmla="*/ 5359416 h 6858000"/>
              <a:gd name="connsiteX93" fmla="*/ 6053435 w 6127689"/>
              <a:gd name="connsiteY93" fmla="*/ 5387547 h 6858000"/>
              <a:gd name="connsiteX94" fmla="*/ 6065933 w 6127689"/>
              <a:gd name="connsiteY94" fmla="*/ 5443002 h 6858000"/>
              <a:gd name="connsiteX95" fmla="*/ 6068640 w 6127689"/>
              <a:gd name="connsiteY95" fmla="*/ 5474503 h 6858000"/>
              <a:gd name="connsiteX96" fmla="*/ 6080922 w 6127689"/>
              <a:gd name="connsiteY96" fmla="*/ 5561070 h 6858000"/>
              <a:gd name="connsiteX97" fmla="*/ 6096949 w 6127689"/>
              <a:gd name="connsiteY97" fmla="*/ 5648179 h 6858000"/>
              <a:gd name="connsiteX98" fmla="*/ 6125703 w 6127689"/>
              <a:gd name="connsiteY98" fmla="*/ 5692894 h 6858000"/>
              <a:gd name="connsiteX99" fmla="*/ 6126670 w 6127689"/>
              <a:gd name="connsiteY99" fmla="*/ 5697882 h 6858000"/>
              <a:gd name="connsiteX100" fmla="*/ 6124061 w 6127689"/>
              <a:gd name="connsiteY100" fmla="*/ 5710294 h 6858000"/>
              <a:gd name="connsiteX101" fmla="*/ 6122213 w 6127689"/>
              <a:gd name="connsiteY101" fmla="*/ 5714762 h 6858000"/>
              <a:gd name="connsiteX102" fmla="*/ 6121353 w 6127689"/>
              <a:gd name="connsiteY102" fmla="*/ 5721725 h 6858000"/>
              <a:gd name="connsiteX103" fmla="*/ 6121607 w 6127689"/>
              <a:gd name="connsiteY103" fmla="*/ 5721959 h 6858000"/>
              <a:gd name="connsiteX104" fmla="*/ 6120262 w 6127689"/>
              <a:gd name="connsiteY104" fmla="*/ 5728358 h 6858000"/>
              <a:gd name="connsiteX105" fmla="*/ 6127024 w 6127689"/>
              <a:gd name="connsiteY105" fmla="*/ 5786902 h 6858000"/>
              <a:gd name="connsiteX106" fmla="*/ 6127519 w 6127689"/>
              <a:gd name="connsiteY106" fmla="*/ 5865775 h 6858000"/>
              <a:gd name="connsiteX107" fmla="*/ 6119217 w 6127689"/>
              <a:gd name="connsiteY107" fmla="*/ 5888542 h 6858000"/>
              <a:gd name="connsiteX108" fmla="*/ 6102493 w 6127689"/>
              <a:gd name="connsiteY108" fmla="*/ 5928602 h 6858000"/>
              <a:gd name="connsiteX109" fmla="*/ 6056863 w 6127689"/>
              <a:gd name="connsiteY109" fmla="*/ 6000643 h 6858000"/>
              <a:gd name="connsiteX110" fmla="*/ 6045436 w 6127689"/>
              <a:gd name="connsiteY110" fmla="*/ 6124480 h 6858000"/>
              <a:gd name="connsiteX111" fmla="*/ 6030489 w 6127689"/>
              <a:gd name="connsiteY111" fmla="*/ 6317666 h 6858000"/>
              <a:gd name="connsiteX112" fmla="*/ 6007492 w 6127689"/>
              <a:gd name="connsiteY112" fmla="*/ 6440818 h 6858000"/>
              <a:gd name="connsiteX113" fmla="*/ 6009467 w 6127689"/>
              <a:gd name="connsiteY113" fmla="*/ 6487076 h 6858000"/>
              <a:gd name="connsiteX114" fmla="*/ 5995064 w 6127689"/>
              <a:gd name="connsiteY114" fmla="*/ 6540791 h 6858000"/>
              <a:gd name="connsiteX115" fmla="*/ 5996309 w 6127689"/>
              <a:gd name="connsiteY115" fmla="*/ 6543961 h 6858000"/>
              <a:gd name="connsiteX116" fmla="*/ 5996048 w 6127689"/>
              <a:gd name="connsiteY116" fmla="*/ 6555444 h 6858000"/>
              <a:gd name="connsiteX117" fmla="*/ 6002524 w 6127689"/>
              <a:gd name="connsiteY117" fmla="*/ 6560188 h 6858000"/>
              <a:gd name="connsiteX118" fmla="*/ 6006823 w 6127689"/>
              <a:gd name="connsiteY118" fmla="*/ 6578546 h 6858000"/>
              <a:gd name="connsiteX119" fmla="*/ 6004510 w 6127689"/>
              <a:gd name="connsiteY119" fmla="*/ 6599256 h 6858000"/>
              <a:gd name="connsiteX120" fmla="*/ 5986207 w 6127689"/>
              <a:gd name="connsiteY120" fmla="*/ 6695855 h 6858000"/>
              <a:gd name="connsiteX121" fmla="*/ 5979428 w 6127689"/>
              <a:gd name="connsiteY121" fmla="*/ 6754678 h 6858000"/>
              <a:gd name="connsiteX122" fmla="*/ 5983398 w 6127689"/>
              <a:gd name="connsiteY122" fmla="*/ 6778641 h 6858000"/>
              <a:gd name="connsiteX123" fmla="*/ 5984543 w 6127689"/>
              <a:gd name="connsiteY123" fmla="*/ 6811016 h 6858000"/>
              <a:gd name="connsiteX124" fmla="*/ 5981802 w 6127689"/>
              <a:gd name="connsiteY124" fmla="*/ 6838578 h 6858000"/>
              <a:gd name="connsiteX125" fmla="*/ 5979671 w 6127689"/>
              <a:gd name="connsiteY125" fmla="*/ 6858000 h 6858000"/>
              <a:gd name="connsiteX126" fmla="*/ 0 w 6127689"/>
              <a:gd name="connsiteY126" fmla="*/ 6858000 h 6858000"/>
              <a:gd name="connsiteX127" fmla="*/ 0 w 6127689"/>
              <a:gd name="connsiteY127"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94095 w 6127689"/>
              <a:gd name="connsiteY71" fmla="*/ 4128857 h 6858000"/>
              <a:gd name="connsiteX72" fmla="*/ 5903513 w 6127689"/>
              <a:gd name="connsiteY72" fmla="*/ 4187661 h 6858000"/>
              <a:gd name="connsiteX73" fmla="*/ 5917114 w 6127689"/>
              <a:gd name="connsiteY73" fmla="*/ 4213096 h 6858000"/>
              <a:gd name="connsiteX74" fmla="*/ 5924233 w 6127689"/>
              <a:gd name="connsiteY74" fmla="*/ 4242060 h 6858000"/>
              <a:gd name="connsiteX75" fmla="*/ 5928910 w 6127689"/>
              <a:gd name="connsiteY75" fmla="*/ 4300973 h 6858000"/>
              <a:gd name="connsiteX76" fmla="*/ 5939320 w 6127689"/>
              <a:gd name="connsiteY76" fmla="*/ 4340435 h 6858000"/>
              <a:gd name="connsiteX77" fmla="*/ 5946705 w 6127689"/>
              <a:gd name="connsiteY77" fmla="*/ 4428051 h 6858000"/>
              <a:gd name="connsiteX78" fmla="*/ 5949261 w 6127689"/>
              <a:gd name="connsiteY78" fmla="*/ 4449185 h 6858000"/>
              <a:gd name="connsiteX79" fmla="*/ 5968960 w 6127689"/>
              <a:gd name="connsiteY79" fmla="*/ 4482655 h 6858000"/>
              <a:gd name="connsiteX80" fmla="*/ 5980106 w 6127689"/>
              <a:gd name="connsiteY80" fmla="*/ 4585087 h 6858000"/>
              <a:gd name="connsiteX81" fmla="*/ 5998138 w 6127689"/>
              <a:gd name="connsiteY81" fmla="*/ 4697518 h 6858000"/>
              <a:gd name="connsiteX82" fmla="*/ 6013516 w 6127689"/>
              <a:gd name="connsiteY82" fmla="*/ 4786619 h 6858000"/>
              <a:gd name="connsiteX83" fmla="*/ 6025404 w 6127689"/>
              <a:gd name="connsiteY83" fmla="*/ 4858148 h 6858000"/>
              <a:gd name="connsiteX84" fmla="*/ 6007749 w 6127689"/>
              <a:gd name="connsiteY84" fmla="*/ 4964715 h 6858000"/>
              <a:gd name="connsiteX85" fmla="*/ 6005269 w 6127689"/>
              <a:gd name="connsiteY85" fmla="*/ 5150567 h 6858000"/>
              <a:gd name="connsiteX86" fmla="*/ 6001127 w 6127689"/>
              <a:gd name="connsiteY86" fmla="*/ 5164609 h 6858000"/>
              <a:gd name="connsiteX87" fmla="*/ 5998514 w 6127689"/>
              <a:gd name="connsiteY87" fmla="*/ 5189673 h 6858000"/>
              <a:gd name="connsiteX88" fmla="*/ 6018409 w 6127689"/>
              <a:gd name="connsiteY88" fmla="*/ 5227157 h 6858000"/>
              <a:gd name="connsiteX89" fmla="*/ 6036748 w 6127689"/>
              <a:gd name="connsiteY89" fmla="*/ 5322752 h 6858000"/>
              <a:gd name="connsiteX90" fmla="*/ 6036943 w 6127689"/>
              <a:gd name="connsiteY90" fmla="*/ 5329480 h 6858000"/>
              <a:gd name="connsiteX91" fmla="*/ 6037677 w 6127689"/>
              <a:gd name="connsiteY91" fmla="*/ 5354807 h 6858000"/>
              <a:gd name="connsiteX92" fmla="*/ 6039728 w 6127689"/>
              <a:gd name="connsiteY92" fmla="*/ 5359416 h 6858000"/>
              <a:gd name="connsiteX93" fmla="*/ 6053435 w 6127689"/>
              <a:gd name="connsiteY93" fmla="*/ 5387547 h 6858000"/>
              <a:gd name="connsiteX94" fmla="*/ 6065933 w 6127689"/>
              <a:gd name="connsiteY94" fmla="*/ 5443002 h 6858000"/>
              <a:gd name="connsiteX95" fmla="*/ 6068640 w 6127689"/>
              <a:gd name="connsiteY95" fmla="*/ 5474503 h 6858000"/>
              <a:gd name="connsiteX96" fmla="*/ 6080922 w 6127689"/>
              <a:gd name="connsiteY96" fmla="*/ 5561070 h 6858000"/>
              <a:gd name="connsiteX97" fmla="*/ 6096949 w 6127689"/>
              <a:gd name="connsiteY97" fmla="*/ 5648179 h 6858000"/>
              <a:gd name="connsiteX98" fmla="*/ 6125703 w 6127689"/>
              <a:gd name="connsiteY98" fmla="*/ 5692894 h 6858000"/>
              <a:gd name="connsiteX99" fmla="*/ 6126670 w 6127689"/>
              <a:gd name="connsiteY99" fmla="*/ 5697882 h 6858000"/>
              <a:gd name="connsiteX100" fmla="*/ 6124061 w 6127689"/>
              <a:gd name="connsiteY100" fmla="*/ 5710294 h 6858000"/>
              <a:gd name="connsiteX101" fmla="*/ 6121353 w 6127689"/>
              <a:gd name="connsiteY101" fmla="*/ 5721725 h 6858000"/>
              <a:gd name="connsiteX102" fmla="*/ 6121607 w 6127689"/>
              <a:gd name="connsiteY102" fmla="*/ 5721959 h 6858000"/>
              <a:gd name="connsiteX103" fmla="*/ 6120262 w 6127689"/>
              <a:gd name="connsiteY103" fmla="*/ 5728358 h 6858000"/>
              <a:gd name="connsiteX104" fmla="*/ 6127024 w 6127689"/>
              <a:gd name="connsiteY104" fmla="*/ 5786902 h 6858000"/>
              <a:gd name="connsiteX105" fmla="*/ 6127519 w 6127689"/>
              <a:gd name="connsiteY105" fmla="*/ 5865775 h 6858000"/>
              <a:gd name="connsiteX106" fmla="*/ 6119217 w 6127689"/>
              <a:gd name="connsiteY106" fmla="*/ 5888542 h 6858000"/>
              <a:gd name="connsiteX107" fmla="*/ 6102493 w 6127689"/>
              <a:gd name="connsiteY107" fmla="*/ 5928602 h 6858000"/>
              <a:gd name="connsiteX108" fmla="*/ 6056863 w 6127689"/>
              <a:gd name="connsiteY108" fmla="*/ 6000643 h 6858000"/>
              <a:gd name="connsiteX109" fmla="*/ 6045436 w 6127689"/>
              <a:gd name="connsiteY109" fmla="*/ 6124480 h 6858000"/>
              <a:gd name="connsiteX110" fmla="*/ 6030489 w 6127689"/>
              <a:gd name="connsiteY110" fmla="*/ 6317666 h 6858000"/>
              <a:gd name="connsiteX111" fmla="*/ 6007492 w 6127689"/>
              <a:gd name="connsiteY111" fmla="*/ 6440818 h 6858000"/>
              <a:gd name="connsiteX112" fmla="*/ 6009467 w 6127689"/>
              <a:gd name="connsiteY112" fmla="*/ 6487076 h 6858000"/>
              <a:gd name="connsiteX113" fmla="*/ 5995064 w 6127689"/>
              <a:gd name="connsiteY113" fmla="*/ 6540791 h 6858000"/>
              <a:gd name="connsiteX114" fmla="*/ 5996309 w 6127689"/>
              <a:gd name="connsiteY114" fmla="*/ 6543961 h 6858000"/>
              <a:gd name="connsiteX115" fmla="*/ 5996048 w 6127689"/>
              <a:gd name="connsiteY115" fmla="*/ 6555444 h 6858000"/>
              <a:gd name="connsiteX116" fmla="*/ 6002524 w 6127689"/>
              <a:gd name="connsiteY116" fmla="*/ 6560188 h 6858000"/>
              <a:gd name="connsiteX117" fmla="*/ 6006823 w 6127689"/>
              <a:gd name="connsiteY117" fmla="*/ 6578546 h 6858000"/>
              <a:gd name="connsiteX118" fmla="*/ 6004510 w 6127689"/>
              <a:gd name="connsiteY118" fmla="*/ 6599256 h 6858000"/>
              <a:gd name="connsiteX119" fmla="*/ 5986207 w 6127689"/>
              <a:gd name="connsiteY119" fmla="*/ 6695855 h 6858000"/>
              <a:gd name="connsiteX120" fmla="*/ 5979428 w 6127689"/>
              <a:gd name="connsiteY120" fmla="*/ 6754678 h 6858000"/>
              <a:gd name="connsiteX121" fmla="*/ 5983398 w 6127689"/>
              <a:gd name="connsiteY121" fmla="*/ 6778641 h 6858000"/>
              <a:gd name="connsiteX122" fmla="*/ 5984543 w 6127689"/>
              <a:gd name="connsiteY122" fmla="*/ 6811016 h 6858000"/>
              <a:gd name="connsiteX123" fmla="*/ 5981802 w 6127689"/>
              <a:gd name="connsiteY123" fmla="*/ 6838578 h 6858000"/>
              <a:gd name="connsiteX124" fmla="*/ 5979671 w 6127689"/>
              <a:gd name="connsiteY124" fmla="*/ 6858000 h 6858000"/>
              <a:gd name="connsiteX125" fmla="*/ 0 w 6127689"/>
              <a:gd name="connsiteY125" fmla="*/ 6858000 h 6858000"/>
              <a:gd name="connsiteX126" fmla="*/ 0 w 6127689"/>
              <a:gd name="connsiteY126"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94095 w 6127689"/>
              <a:gd name="connsiteY71" fmla="*/ 4128857 h 6858000"/>
              <a:gd name="connsiteX72" fmla="*/ 5903513 w 6127689"/>
              <a:gd name="connsiteY72" fmla="*/ 4187661 h 6858000"/>
              <a:gd name="connsiteX73" fmla="*/ 5917114 w 6127689"/>
              <a:gd name="connsiteY73" fmla="*/ 4213096 h 6858000"/>
              <a:gd name="connsiteX74" fmla="*/ 5924233 w 6127689"/>
              <a:gd name="connsiteY74" fmla="*/ 4242060 h 6858000"/>
              <a:gd name="connsiteX75" fmla="*/ 5928910 w 6127689"/>
              <a:gd name="connsiteY75" fmla="*/ 4300973 h 6858000"/>
              <a:gd name="connsiteX76" fmla="*/ 5939320 w 6127689"/>
              <a:gd name="connsiteY76" fmla="*/ 4340435 h 6858000"/>
              <a:gd name="connsiteX77" fmla="*/ 5946705 w 6127689"/>
              <a:gd name="connsiteY77" fmla="*/ 4428051 h 6858000"/>
              <a:gd name="connsiteX78" fmla="*/ 5949261 w 6127689"/>
              <a:gd name="connsiteY78" fmla="*/ 4449185 h 6858000"/>
              <a:gd name="connsiteX79" fmla="*/ 5968960 w 6127689"/>
              <a:gd name="connsiteY79" fmla="*/ 4482655 h 6858000"/>
              <a:gd name="connsiteX80" fmla="*/ 5980106 w 6127689"/>
              <a:gd name="connsiteY80" fmla="*/ 4585087 h 6858000"/>
              <a:gd name="connsiteX81" fmla="*/ 5998138 w 6127689"/>
              <a:gd name="connsiteY81" fmla="*/ 4697518 h 6858000"/>
              <a:gd name="connsiteX82" fmla="*/ 6013516 w 6127689"/>
              <a:gd name="connsiteY82" fmla="*/ 4786619 h 6858000"/>
              <a:gd name="connsiteX83" fmla="*/ 6025404 w 6127689"/>
              <a:gd name="connsiteY83" fmla="*/ 4858148 h 6858000"/>
              <a:gd name="connsiteX84" fmla="*/ 6007749 w 6127689"/>
              <a:gd name="connsiteY84" fmla="*/ 4964715 h 6858000"/>
              <a:gd name="connsiteX85" fmla="*/ 6005269 w 6127689"/>
              <a:gd name="connsiteY85" fmla="*/ 5150567 h 6858000"/>
              <a:gd name="connsiteX86" fmla="*/ 6001127 w 6127689"/>
              <a:gd name="connsiteY86" fmla="*/ 5164609 h 6858000"/>
              <a:gd name="connsiteX87" fmla="*/ 5998514 w 6127689"/>
              <a:gd name="connsiteY87" fmla="*/ 5189673 h 6858000"/>
              <a:gd name="connsiteX88" fmla="*/ 6018409 w 6127689"/>
              <a:gd name="connsiteY88" fmla="*/ 5227157 h 6858000"/>
              <a:gd name="connsiteX89" fmla="*/ 6036748 w 6127689"/>
              <a:gd name="connsiteY89" fmla="*/ 5322752 h 6858000"/>
              <a:gd name="connsiteX90" fmla="*/ 6036943 w 6127689"/>
              <a:gd name="connsiteY90" fmla="*/ 5329480 h 6858000"/>
              <a:gd name="connsiteX91" fmla="*/ 6037677 w 6127689"/>
              <a:gd name="connsiteY91" fmla="*/ 5354807 h 6858000"/>
              <a:gd name="connsiteX92" fmla="*/ 6039728 w 6127689"/>
              <a:gd name="connsiteY92" fmla="*/ 5359416 h 6858000"/>
              <a:gd name="connsiteX93" fmla="*/ 6053435 w 6127689"/>
              <a:gd name="connsiteY93" fmla="*/ 5387547 h 6858000"/>
              <a:gd name="connsiteX94" fmla="*/ 6065933 w 6127689"/>
              <a:gd name="connsiteY94" fmla="*/ 5443002 h 6858000"/>
              <a:gd name="connsiteX95" fmla="*/ 6068640 w 6127689"/>
              <a:gd name="connsiteY95" fmla="*/ 5474503 h 6858000"/>
              <a:gd name="connsiteX96" fmla="*/ 6080922 w 6127689"/>
              <a:gd name="connsiteY96" fmla="*/ 5561070 h 6858000"/>
              <a:gd name="connsiteX97" fmla="*/ 6096949 w 6127689"/>
              <a:gd name="connsiteY97" fmla="*/ 5648179 h 6858000"/>
              <a:gd name="connsiteX98" fmla="*/ 6125703 w 6127689"/>
              <a:gd name="connsiteY98" fmla="*/ 5692894 h 6858000"/>
              <a:gd name="connsiteX99" fmla="*/ 6126670 w 6127689"/>
              <a:gd name="connsiteY99" fmla="*/ 5697882 h 6858000"/>
              <a:gd name="connsiteX100" fmla="*/ 6121353 w 6127689"/>
              <a:gd name="connsiteY100" fmla="*/ 5721725 h 6858000"/>
              <a:gd name="connsiteX101" fmla="*/ 6121607 w 6127689"/>
              <a:gd name="connsiteY101" fmla="*/ 5721959 h 6858000"/>
              <a:gd name="connsiteX102" fmla="*/ 6120262 w 6127689"/>
              <a:gd name="connsiteY102" fmla="*/ 5728358 h 6858000"/>
              <a:gd name="connsiteX103" fmla="*/ 6127024 w 6127689"/>
              <a:gd name="connsiteY103" fmla="*/ 5786902 h 6858000"/>
              <a:gd name="connsiteX104" fmla="*/ 6127519 w 6127689"/>
              <a:gd name="connsiteY104" fmla="*/ 5865775 h 6858000"/>
              <a:gd name="connsiteX105" fmla="*/ 6119217 w 6127689"/>
              <a:gd name="connsiteY105" fmla="*/ 5888542 h 6858000"/>
              <a:gd name="connsiteX106" fmla="*/ 6102493 w 6127689"/>
              <a:gd name="connsiteY106" fmla="*/ 5928602 h 6858000"/>
              <a:gd name="connsiteX107" fmla="*/ 6056863 w 6127689"/>
              <a:gd name="connsiteY107" fmla="*/ 6000643 h 6858000"/>
              <a:gd name="connsiteX108" fmla="*/ 6045436 w 6127689"/>
              <a:gd name="connsiteY108" fmla="*/ 6124480 h 6858000"/>
              <a:gd name="connsiteX109" fmla="*/ 6030489 w 6127689"/>
              <a:gd name="connsiteY109" fmla="*/ 6317666 h 6858000"/>
              <a:gd name="connsiteX110" fmla="*/ 6007492 w 6127689"/>
              <a:gd name="connsiteY110" fmla="*/ 6440818 h 6858000"/>
              <a:gd name="connsiteX111" fmla="*/ 6009467 w 6127689"/>
              <a:gd name="connsiteY111" fmla="*/ 6487076 h 6858000"/>
              <a:gd name="connsiteX112" fmla="*/ 5995064 w 6127689"/>
              <a:gd name="connsiteY112" fmla="*/ 6540791 h 6858000"/>
              <a:gd name="connsiteX113" fmla="*/ 5996309 w 6127689"/>
              <a:gd name="connsiteY113" fmla="*/ 6543961 h 6858000"/>
              <a:gd name="connsiteX114" fmla="*/ 5996048 w 6127689"/>
              <a:gd name="connsiteY114" fmla="*/ 6555444 h 6858000"/>
              <a:gd name="connsiteX115" fmla="*/ 6002524 w 6127689"/>
              <a:gd name="connsiteY115" fmla="*/ 6560188 h 6858000"/>
              <a:gd name="connsiteX116" fmla="*/ 6006823 w 6127689"/>
              <a:gd name="connsiteY116" fmla="*/ 6578546 h 6858000"/>
              <a:gd name="connsiteX117" fmla="*/ 6004510 w 6127689"/>
              <a:gd name="connsiteY117" fmla="*/ 6599256 h 6858000"/>
              <a:gd name="connsiteX118" fmla="*/ 5986207 w 6127689"/>
              <a:gd name="connsiteY118" fmla="*/ 6695855 h 6858000"/>
              <a:gd name="connsiteX119" fmla="*/ 5979428 w 6127689"/>
              <a:gd name="connsiteY119" fmla="*/ 6754678 h 6858000"/>
              <a:gd name="connsiteX120" fmla="*/ 5983398 w 6127689"/>
              <a:gd name="connsiteY120" fmla="*/ 6778641 h 6858000"/>
              <a:gd name="connsiteX121" fmla="*/ 5984543 w 6127689"/>
              <a:gd name="connsiteY121" fmla="*/ 6811016 h 6858000"/>
              <a:gd name="connsiteX122" fmla="*/ 5981802 w 6127689"/>
              <a:gd name="connsiteY122" fmla="*/ 6838578 h 6858000"/>
              <a:gd name="connsiteX123" fmla="*/ 5979671 w 6127689"/>
              <a:gd name="connsiteY123" fmla="*/ 6858000 h 6858000"/>
              <a:gd name="connsiteX124" fmla="*/ 0 w 6127689"/>
              <a:gd name="connsiteY124" fmla="*/ 6858000 h 6858000"/>
              <a:gd name="connsiteX125" fmla="*/ 0 w 6127689"/>
              <a:gd name="connsiteY12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6670 w 6127519"/>
              <a:gd name="connsiteY99" fmla="*/ 5697882 h 6858000"/>
              <a:gd name="connsiteX100" fmla="*/ 6121353 w 6127519"/>
              <a:gd name="connsiteY100" fmla="*/ 5721725 h 6858000"/>
              <a:gd name="connsiteX101" fmla="*/ 6121607 w 6127519"/>
              <a:gd name="connsiteY101" fmla="*/ 5721959 h 6858000"/>
              <a:gd name="connsiteX102" fmla="*/ 6127024 w 6127519"/>
              <a:gd name="connsiteY102" fmla="*/ 5786902 h 6858000"/>
              <a:gd name="connsiteX103" fmla="*/ 6127519 w 6127519"/>
              <a:gd name="connsiteY103" fmla="*/ 5865775 h 6858000"/>
              <a:gd name="connsiteX104" fmla="*/ 6119217 w 6127519"/>
              <a:gd name="connsiteY104" fmla="*/ 5888542 h 6858000"/>
              <a:gd name="connsiteX105" fmla="*/ 6102493 w 6127519"/>
              <a:gd name="connsiteY105" fmla="*/ 5928602 h 6858000"/>
              <a:gd name="connsiteX106" fmla="*/ 6056863 w 6127519"/>
              <a:gd name="connsiteY106" fmla="*/ 6000643 h 6858000"/>
              <a:gd name="connsiteX107" fmla="*/ 6045436 w 6127519"/>
              <a:gd name="connsiteY107" fmla="*/ 6124480 h 6858000"/>
              <a:gd name="connsiteX108" fmla="*/ 6030489 w 6127519"/>
              <a:gd name="connsiteY108" fmla="*/ 6317666 h 6858000"/>
              <a:gd name="connsiteX109" fmla="*/ 6007492 w 6127519"/>
              <a:gd name="connsiteY109" fmla="*/ 6440818 h 6858000"/>
              <a:gd name="connsiteX110" fmla="*/ 6009467 w 6127519"/>
              <a:gd name="connsiteY110" fmla="*/ 6487076 h 6858000"/>
              <a:gd name="connsiteX111" fmla="*/ 5995064 w 6127519"/>
              <a:gd name="connsiteY111" fmla="*/ 6540791 h 6858000"/>
              <a:gd name="connsiteX112" fmla="*/ 5996309 w 6127519"/>
              <a:gd name="connsiteY112" fmla="*/ 6543961 h 6858000"/>
              <a:gd name="connsiteX113" fmla="*/ 5996048 w 6127519"/>
              <a:gd name="connsiteY113" fmla="*/ 6555444 h 6858000"/>
              <a:gd name="connsiteX114" fmla="*/ 6002524 w 6127519"/>
              <a:gd name="connsiteY114" fmla="*/ 6560188 h 6858000"/>
              <a:gd name="connsiteX115" fmla="*/ 6006823 w 6127519"/>
              <a:gd name="connsiteY115" fmla="*/ 6578546 h 6858000"/>
              <a:gd name="connsiteX116" fmla="*/ 6004510 w 6127519"/>
              <a:gd name="connsiteY116" fmla="*/ 6599256 h 6858000"/>
              <a:gd name="connsiteX117" fmla="*/ 5986207 w 6127519"/>
              <a:gd name="connsiteY117" fmla="*/ 6695855 h 6858000"/>
              <a:gd name="connsiteX118" fmla="*/ 5979428 w 6127519"/>
              <a:gd name="connsiteY118" fmla="*/ 6754678 h 6858000"/>
              <a:gd name="connsiteX119" fmla="*/ 5983398 w 6127519"/>
              <a:gd name="connsiteY119" fmla="*/ 6778641 h 6858000"/>
              <a:gd name="connsiteX120" fmla="*/ 5984543 w 6127519"/>
              <a:gd name="connsiteY120" fmla="*/ 6811016 h 6858000"/>
              <a:gd name="connsiteX121" fmla="*/ 5981802 w 6127519"/>
              <a:gd name="connsiteY121" fmla="*/ 6838578 h 6858000"/>
              <a:gd name="connsiteX122" fmla="*/ 5979671 w 6127519"/>
              <a:gd name="connsiteY122" fmla="*/ 6858000 h 6858000"/>
              <a:gd name="connsiteX123" fmla="*/ 0 w 6127519"/>
              <a:gd name="connsiteY123" fmla="*/ 6858000 h 6858000"/>
              <a:gd name="connsiteX124" fmla="*/ 0 w 6127519"/>
              <a:gd name="connsiteY124"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5996048 w 6127519"/>
              <a:gd name="connsiteY112" fmla="*/ 6555444 h 6858000"/>
              <a:gd name="connsiteX113" fmla="*/ 6002524 w 6127519"/>
              <a:gd name="connsiteY113" fmla="*/ 6560188 h 6858000"/>
              <a:gd name="connsiteX114" fmla="*/ 6006823 w 6127519"/>
              <a:gd name="connsiteY114" fmla="*/ 6578546 h 6858000"/>
              <a:gd name="connsiteX115" fmla="*/ 6004510 w 6127519"/>
              <a:gd name="connsiteY115" fmla="*/ 6599256 h 6858000"/>
              <a:gd name="connsiteX116" fmla="*/ 5986207 w 6127519"/>
              <a:gd name="connsiteY116" fmla="*/ 6695855 h 6858000"/>
              <a:gd name="connsiteX117" fmla="*/ 5979428 w 6127519"/>
              <a:gd name="connsiteY117" fmla="*/ 6754678 h 6858000"/>
              <a:gd name="connsiteX118" fmla="*/ 5983398 w 6127519"/>
              <a:gd name="connsiteY118" fmla="*/ 6778641 h 6858000"/>
              <a:gd name="connsiteX119" fmla="*/ 5984543 w 6127519"/>
              <a:gd name="connsiteY119" fmla="*/ 6811016 h 6858000"/>
              <a:gd name="connsiteX120" fmla="*/ 5981802 w 6127519"/>
              <a:gd name="connsiteY120" fmla="*/ 6838578 h 6858000"/>
              <a:gd name="connsiteX121" fmla="*/ 5979671 w 6127519"/>
              <a:gd name="connsiteY121" fmla="*/ 6858000 h 6858000"/>
              <a:gd name="connsiteX122" fmla="*/ 0 w 6127519"/>
              <a:gd name="connsiteY122" fmla="*/ 6858000 h 6858000"/>
              <a:gd name="connsiteX123" fmla="*/ 0 w 6127519"/>
              <a:gd name="connsiteY12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5996048 w 6127519"/>
              <a:gd name="connsiteY112" fmla="*/ 6555444 h 6858000"/>
              <a:gd name="connsiteX113" fmla="*/ 6002524 w 6127519"/>
              <a:gd name="connsiteY113" fmla="*/ 6560188 h 6858000"/>
              <a:gd name="connsiteX114" fmla="*/ 6004510 w 6127519"/>
              <a:gd name="connsiteY114" fmla="*/ 6599256 h 6858000"/>
              <a:gd name="connsiteX115" fmla="*/ 5986207 w 6127519"/>
              <a:gd name="connsiteY115" fmla="*/ 6695855 h 6858000"/>
              <a:gd name="connsiteX116" fmla="*/ 5979428 w 6127519"/>
              <a:gd name="connsiteY116" fmla="*/ 6754678 h 6858000"/>
              <a:gd name="connsiteX117" fmla="*/ 5983398 w 6127519"/>
              <a:gd name="connsiteY117" fmla="*/ 6778641 h 6858000"/>
              <a:gd name="connsiteX118" fmla="*/ 5984543 w 6127519"/>
              <a:gd name="connsiteY118" fmla="*/ 6811016 h 6858000"/>
              <a:gd name="connsiteX119" fmla="*/ 5981802 w 6127519"/>
              <a:gd name="connsiteY119" fmla="*/ 6838578 h 6858000"/>
              <a:gd name="connsiteX120" fmla="*/ 5979671 w 6127519"/>
              <a:gd name="connsiteY120" fmla="*/ 6858000 h 6858000"/>
              <a:gd name="connsiteX121" fmla="*/ 0 w 6127519"/>
              <a:gd name="connsiteY121" fmla="*/ 6858000 h 6858000"/>
              <a:gd name="connsiteX122" fmla="*/ 0 w 6127519"/>
              <a:gd name="connsiteY122"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5996048 w 6127519"/>
              <a:gd name="connsiteY112" fmla="*/ 6555444 h 6858000"/>
              <a:gd name="connsiteX113" fmla="*/ 6004510 w 6127519"/>
              <a:gd name="connsiteY113" fmla="*/ 6599256 h 6858000"/>
              <a:gd name="connsiteX114" fmla="*/ 5986207 w 6127519"/>
              <a:gd name="connsiteY114" fmla="*/ 6695855 h 6858000"/>
              <a:gd name="connsiteX115" fmla="*/ 5979428 w 6127519"/>
              <a:gd name="connsiteY115" fmla="*/ 6754678 h 6858000"/>
              <a:gd name="connsiteX116" fmla="*/ 5983398 w 6127519"/>
              <a:gd name="connsiteY116" fmla="*/ 6778641 h 6858000"/>
              <a:gd name="connsiteX117" fmla="*/ 5984543 w 6127519"/>
              <a:gd name="connsiteY117" fmla="*/ 6811016 h 6858000"/>
              <a:gd name="connsiteX118" fmla="*/ 5981802 w 6127519"/>
              <a:gd name="connsiteY118" fmla="*/ 6838578 h 6858000"/>
              <a:gd name="connsiteX119" fmla="*/ 5979671 w 6127519"/>
              <a:gd name="connsiteY119" fmla="*/ 6858000 h 6858000"/>
              <a:gd name="connsiteX120" fmla="*/ 0 w 6127519"/>
              <a:gd name="connsiteY120" fmla="*/ 6858000 h 6858000"/>
              <a:gd name="connsiteX121" fmla="*/ 0 w 6127519"/>
              <a:gd name="connsiteY121"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6004510 w 6127519"/>
              <a:gd name="connsiteY112" fmla="*/ 6599256 h 6858000"/>
              <a:gd name="connsiteX113" fmla="*/ 5986207 w 6127519"/>
              <a:gd name="connsiteY113" fmla="*/ 6695855 h 6858000"/>
              <a:gd name="connsiteX114" fmla="*/ 5979428 w 6127519"/>
              <a:gd name="connsiteY114" fmla="*/ 6754678 h 6858000"/>
              <a:gd name="connsiteX115" fmla="*/ 5983398 w 6127519"/>
              <a:gd name="connsiteY115" fmla="*/ 6778641 h 6858000"/>
              <a:gd name="connsiteX116" fmla="*/ 5984543 w 6127519"/>
              <a:gd name="connsiteY116" fmla="*/ 6811016 h 6858000"/>
              <a:gd name="connsiteX117" fmla="*/ 5981802 w 6127519"/>
              <a:gd name="connsiteY117" fmla="*/ 6838578 h 6858000"/>
              <a:gd name="connsiteX118" fmla="*/ 5979671 w 6127519"/>
              <a:gd name="connsiteY118" fmla="*/ 6858000 h 6858000"/>
              <a:gd name="connsiteX119" fmla="*/ 0 w 6127519"/>
              <a:gd name="connsiteY119" fmla="*/ 6858000 h 6858000"/>
              <a:gd name="connsiteX120" fmla="*/ 0 w 6127519"/>
              <a:gd name="connsiteY120"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6004510 w 6127519"/>
              <a:gd name="connsiteY111" fmla="*/ 6599256 h 6858000"/>
              <a:gd name="connsiteX112" fmla="*/ 5986207 w 6127519"/>
              <a:gd name="connsiteY112" fmla="*/ 6695855 h 6858000"/>
              <a:gd name="connsiteX113" fmla="*/ 5979428 w 6127519"/>
              <a:gd name="connsiteY113" fmla="*/ 6754678 h 6858000"/>
              <a:gd name="connsiteX114" fmla="*/ 5983398 w 6127519"/>
              <a:gd name="connsiteY114" fmla="*/ 6778641 h 6858000"/>
              <a:gd name="connsiteX115" fmla="*/ 5984543 w 6127519"/>
              <a:gd name="connsiteY115" fmla="*/ 6811016 h 6858000"/>
              <a:gd name="connsiteX116" fmla="*/ 5981802 w 6127519"/>
              <a:gd name="connsiteY116" fmla="*/ 6838578 h 6858000"/>
              <a:gd name="connsiteX117" fmla="*/ 5979671 w 6127519"/>
              <a:gd name="connsiteY117" fmla="*/ 6858000 h 6858000"/>
              <a:gd name="connsiteX118" fmla="*/ 0 w 6127519"/>
              <a:gd name="connsiteY118" fmla="*/ 6858000 h 6858000"/>
              <a:gd name="connsiteX119" fmla="*/ 0 w 6127519"/>
              <a:gd name="connsiteY119"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6004510 w 6127519"/>
              <a:gd name="connsiteY111" fmla="*/ 6599256 h 6858000"/>
              <a:gd name="connsiteX112" fmla="*/ 5986207 w 6127519"/>
              <a:gd name="connsiteY112" fmla="*/ 6695855 h 6858000"/>
              <a:gd name="connsiteX113" fmla="*/ 5979428 w 6127519"/>
              <a:gd name="connsiteY113" fmla="*/ 6754678 h 6858000"/>
              <a:gd name="connsiteX114" fmla="*/ 5983398 w 6127519"/>
              <a:gd name="connsiteY114" fmla="*/ 6778641 h 6858000"/>
              <a:gd name="connsiteX115" fmla="*/ 5984543 w 6127519"/>
              <a:gd name="connsiteY115" fmla="*/ 6811016 h 6858000"/>
              <a:gd name="connsiteX116" fmla="*/ 5981802 w 6127519"/>
              <a:gd name="connsiteY116" fmla="*/ 6838578 h 6858000"/>
              <a:gd name="connsiteX117" fmla="*/ 5979671 w 6127519"/>
              <a:gd name="connsiteY117" fmla="*/ 6858000 h 6858000"/>
              <a:gd name="connsiteX118" fmla="*/ 0 w 6127519"/>
              <a:gd name="connsiteY118" fmla="*/ 6858000 h 6858000"/>
              <a:gd name="connsiteX119" fmla="*/ 0 w 6127519"/>
              <a:gd name="connsiteY119" fmla="*/ 0 h 6858000"/>
              <a:gd name="connsiteX0" fmla="*/ 0 w 6424098"/>
              <a:gd name="connsiteY0" fmla="*/ 0 h 6858000"/>
              <a:gd name="connsiteX1" fmla="*/ 4965888 w 6424098"/>
              <a:gd name="connsiteY1" fmla="*/ 0 h 6858000"/>
              <a:gd name="connsiteX2" fmla="*/ 4967767 w 6424098"/>
              <a:gd name="connsiteY2" fmla="*/ 7930 h 6858000"/>
              <a:gd name="connsiteX3" fmla="*/ 4979444 w 6424098"/>
              <a:gd name="connsiteY3" fmla="*/ 43921 h 6858000"/>
              <a:gd name="connsiteX4" fmla="*/ 5021173 w 6424098"/>
              <a:gd name="connsiteY4" fmla="*/ 123738 h 6858000"/>
              <a:gd name="connsiteX5" fmla="*/ 5075458 w 6424098"/>
              <a:gd name="connsiteY5" fmla="*/ 264355 h 6858000"/>
              <a:gd name="connsiteX6" fmla="*/ 5081175 w 6424098"/>
              <a:gd name="connsiteY6" fmla="*/ 277448 h 6858000"/>
              <a:gd name="connsiteX7" fmla="*/ 5097011 w 6424098"/>
              <a:gd name="connsiteY7" fmla="*/ 355616 h 6858000"/>
              <a:gd name="connsiteX8" fmla="*/ 5130982 w 6424098"/>
              <a:gd name="connsiteY8" fmla="*/ 412030 h 6858000"/>
              <a:gd name="connsiteX9" fmla="*/ 5153000 w 6424098"/>
              <a:gd name="connsiteY9" fmla="*/ 507134 h 6858000"/>
              <a:gd name="connsiteX10" fmla="*/ 5171282 w 6424098"/>
              <a:gd name="connsiteY10" fmla="*/ 602071 h 6858000"/>
              <a:gd name="connsiteX11" fmla="*/ 5176196 w 6424098"/>
              <a:gd name="connsiteY11" fmla="*/ 636822 h 6858000"/>
              <a:gd name="connsiteX12" fmla="*/ 5189051 w 6424098"/>
              <a:gd name="connsiteY12" fmla="*/ 782518 h 6858000"/>
              <a:gd name="connsiteX13" fmla="*/ 5210428 w 6424098"/>
              <a:gd name="connsiteY13" fmla="*/ 815772 h 6858000"/>
              <a:gd name="connsiteX14" fmla="*/ 5221088 w 6424098"/>
              <a:gd name="connsiteY14" fmla="*/ 860193 h 6858000"/>
              <a:gd name="connsiteX15" fmla="*/ 5230806 w 6424098"/>
              <a:gd name="connsiteY15" fmla="*/ 961354 h 6858000"/>
              <a:gd name="connsiteX16" fmla="*/ 5201018 w 6424098"/>
              <a:gd name="connsiteY16" fmla="*/ 1095027 h 6858000"/>
              <a:gd name="connsiteX17" fmla="*/ 5202153 w 6424098"/>
              <a:gd name="connsiteY17" fmla="*/ 1133224 h 6858000"/>
              <a:gd name="connsiteX18" fmla="*/ 5207370 w 6424098"/>
              <a:gd name="connsiteY18" fmla="*/ 1138097 h 6858000"/>
              <a:gd name="connsiteX19" fmla="*/ 5189234 w 6424098"/>
              <a:gd name="connsiteY19" fmla="*/ 1193495 h 6858000"/>
              <a:gd name="connsiteX20" fmla="*/ 5202769 w 6424098"/>
              <a:gd name="connsiteY20" fmla="*/ 1269450 h 6858000"/>
              <a:gd name="connsiteX21" fmla="*/ 5225968 w 6424098"/>
              <a:gd name="connsiteY21" fmla="*/ 1357994 h 6858000"/>
              <a:gd name="connsiteX22" fmla="*/ 5233819 w 6424098"/>
              <a:gd name="connsiteY22" fmla="*/ 1380922 h 6858000"/>
              <a:gd name="connsiteX23" fmla="*/ 5237226 w 6424098"/>
              <a:gd name="connsiteY23" fmla="*/ 1441327 h 6858000"/>
              <a:gd name="connsiteX24" fmla="*/ 5255653 w 6424098"/>
              <a:gd name="connsiteY24" fmla="*/ 1524712 h 6858000"/>
              <a:gd name="connsiteX25" fmla="*/ 5263491 w 6424098"/>
              <a:gd name="connsiteY25" fmla="*/ 1642938 h 6858000"/>
              <a:gd name="connsiteX26" fmla="*/ 5261314 w 6424098"/>
              <a:gd name="connsiteY26" fmla="*/ 1689177 h 6858000"/>
              <a:gd name="connsiteX27" fmla="*/ 5259788 w 6424098"/>
              <a:gd name="connsiteY27" fmla="*/ 1768516 h 6858000"/>
              <a:gd name="connsiteX28" fmla="*/ 5255696 w 6424098"/>
              <a:gd name="connsiteY28" fmla="*/ 1953770 h 6858000"/>
              <a:gd name="connsiteX29" fmla="*/ 5252592 w 6424098"/>
              <a:gd name="connsiteY29" fmla="*/ 2092210 h 6858000"/>
              <a:gd name="connsiteX30" fmla="*/ 5264303 w 6424098"/>
              <a:gd name="connsiteY30" fmla="*/ 2225157 h 6858000"/>
              <a:gd name="connsiteX31" fmla="*/ 5254949 w 6424098"/>
              <a:gd name="connsiteY31" fmla="*/ 2236160 h 6858000"/>
              <a:gd name="connsiteX32" fmla="*/ 5250104 w 6424098"/>
              <a:gd name="connsiteY32" fmla="*/ 2249166 h 6858000"/>
              <a:gd name="connsiteX33" fmla="*/ 5251214 w 6424098"/>
              <a:gd name="connsiteY33" fmla="*/ 2250944 h 6858000"/>
              <a:gd name="connsiteX34" fmla="*/ 5250644 w 6424098"/>
              <a:gd name="connsiteY34" fmla="*/ 2266619 h 6858000"/>
              <a:gd name="connsiteX35" fmla="*/ 5293877 w 6424098"/>
              <a:gd name="connsiteY35" fmla="*/ 2368649 h 6858000"/>
              <a:gd name="connsiteX36" fmla="*/ 5311338 w 6424098"/>
              <a:gd name="connsiteY36" fmla="*/ 2404034 h 6858000"/>
              <a:gd name="connsiteX37" fmla="*/ 5338366 w 6424098"/>
              <a:gd name="connsiteY37" fmla="*/ 2465052 h 6858000"/>
              <a:gd name="connsiteX38" fmla="*/ 5371263 w 6424098"/>
              <a:gd name="connsiteY38" fmla="*/ 2586413 h 6858000"/>
              <a:gd name="connsiteX39" fmla="*/ 5407503 w 6424098"/>
              <a:gd name="connsiteY39" fmla="*/ 2786290 h 6858000"/>
              <a:gd name="connsiteX40" fmla="*/ 5407356 w 6424098"/>
              <a:gd name="connsiteY40" fmla="*/ 2787545 h 6858000"/>
              <a:gd name="connsiteX41" fmla="*/ 5411130 w 6424098"/>
              <a:gd name="connsiteY41" fmla="*/ 2788640 h 6858000"/>
              <a:gd name="connsiteX42" fmla="*/ 5416439 w 6424098"/>
              <a:gd name="connsiteY42" fmla="*/ 2805666 h 6858000"/>
              <a:gd name="connsiteX43" fmla="*/ 5457023 w 6424098"/>
              <a:gd name="connsiteY43" fmla="*/ 2858292 h 6858000"/>
              <a:gd name="connsiteX44" fmla="*/ 5479298 w 6424098"/>
              <a:gd name="connsiteY44" fmla="*/ 2947791 h 6858000"/>
              <a:gd name="connsiteX45" fmla="*/ 5481770 w 6424098"/>
              <a:gd name="connsiteY45" fmla="*/ 2951352 h 6858000"/>
              <a:gd name="connsiteX46" fmla="*/ 5482045 w 6424098"/>
              <a:gd name="connsiteY46" fmla="*/ 2984371 h 6858000"/>
              <a:gd name="connsiteX47" fmla="*/ 5482415 w 6424098"/>
              <a:gd name="connsiteY47" fmla="*/ 3004079 h 6858000"/>
              <a:gd name="connsiteX48" fmla="*/ 5503944 w 6424098"/>
              <a:gd name="connsiteY48" fmla="*/ 3123335 h 6858000"/>
              <a:gd name="connsiteX49" fmla="*/ 5516007 w 6424098"/>
              <a:gd name="connsiteY49" fmla="*/ 3258473 h 6858000"/>
              <a:gd name="connsiteX50" fmla="*/ 5566839 w 6424098"/>
              <a:gd name="connsiteY50" fmla="*/ 3345295 h 6858000"/>
              <a:gd name="connsiteX51" fmla="*/ 5589758 w 6424098"/>
              <a:gd name="connsiteY51" fmla="*/ 3506453 h 6858000"/>
              <a:gd name="connsiteX52" fmla="*/ 5596144 w 6424098"/>
              <a:gd name="connsiteY52" fmla="*/ 3534624 h 6858000"/>
              <a:gd name="connsiteX53" fmla="*/ 5597750 w 6424098"/>
              <a:gd name="connsiteY53" fmla="*/ 3534129 h 6858000"/>
              <a:gd name="connsiteX54" fmla="*/ 5599700 w 6424098"/>
              <a:gd name="connsiteY54" fmla="*/ 3547221 h 6858000"/>
              <a:gd name="connsiteX55" fmla="*/ 5615031 w 6424098"/>
              <a:gd name="connsiteY55" fmla="*/ 3557482 h 6858000"/>
              <a:gd name="connsiteX56" fmla="*/ 5618377 w 6424098"/>
              <a:gd name="connsiteY56" fmla="*/ 3588431 h 6858000"/>
              <a:gd name="connsiteX57" fmla="*/ 5612155 w 6424098"/>
              <a:gd name="connsiteY57" fmla="*/ 3589869 h 6858000"/>
              <a:gd name="connsiteX58" fmla="*/ 5620843 w 6424098"/>
              <a:gd name="connsiteY58" fmla="*/ 3606745 h 6858000"/>
              <a:gd name="connsiteX59" fmla="*/ 5655472 w 6424098"/>
              <a:gd name="connsiteY59" fmla="*/ 3678877 h 6858000"/>
              <a:gd name="connsiteX60" fmla="*/ 5683015 w 6424098"/>
              <a:gd name="connsiteY60" fmla="*/ 3762025 h 6858000"/>
              <a:gd name="connsiteX61" fmla="*/ 5696643 w 6424098"/>
              <a:gd name="connsiteY61" fmla="*/ 3773888 h 6858000"/>
              <a:gd name="connsiteX62" fmla="*/ 5699203 w 6424098"/>
              <a:gd name="connsiteY62" fmla="*/ 3775823 h 6858000"/>
              <a:gd name="connsiteX63" fmla="*/ 5704824 w 6424098"/>
              <a:gd name="connsiteY63" fmla="*/ 3785966 h 6858000"/>
              <a:gd name="connsiteX64" fmla="*/ 5733539 w 6424098"/>
              <a:gd name="connsiteY64" fmla="*/ 3818457 h 6858000"/>
              <a:gd name="connsiteX65" fmla="*/ 5768491 w 6424098"/>
              <a:gd name="connsiteY65" fmla="*/ 3914399 h 6858000"/>
              <a:gd name="connsiteX66" fmla="*/ 5793123 w 6424098"/>
              <a:gd name="connsiteY66" fmla="*/ 3969952 h 6858000"/>
              <a:gd name="connsiteX67" fmla="*/ 5808321 w 6424098"/>
              <a:gd name="connsiteY67" fmla="*/ 3988153 h 6858000"/>
              <a:gd name="connsiteX68" fmla="*/ 5825621 w 6424098"/>
              <a:gd name="connsiteY68" fmla="*/ 4015525 h 6858000"/>
              <a:gd name="connsiteX69" fmla="*/ 5860672 w 6424098"/>
              <a:gd name="connsiteY69" fmla="*/ 4061579 h 6858000"/>
              <a:gd name="connsiteX70" fmla="*/ 5872173 w 6424098"/>
              <a:gd name="connsiteY70" fmla="*/ 4088497 h 6858000"/>
              <a:gd name="connsiteX71" fmla="*/ 5894095 w 6424098"/>
              <a:gd name="connsiteY71" fmla="*/ 4128857 h 6858000"/>
              <a:gd name="connsiteX72" fmla="*/ 5903513 w 6424098"/>
              <a:gd name="connsiteY72" fmla="*/ 4187661 h 6858000"/>
              <a:gd name="connsiteX73" fmla="*/ 5917114 w 6424098"/>
              <a:gd name="connsiteY73" fmla="*/ 4213096 h 6858000"/>
              <a:gd name="connsiteX74" fmla="*/ 5924233 w 6424098"/>
              <a:gd name="connsiteY74" fmla="*/ 4242060 h 6858000"/>
              <a:gd name="connsiteX75" fmla="*/ 5928910 w 6424098"/>
              <a:gd name="connsiteY75" fmla="*/ 4300973 h 6858000"/>
              <a:gd name="connsiteX76" fmla="*/ 5939320 w 6424098"/>
              <a:gd name="connsiteY76" fmla="*/ 4340435 h 6858000"/>
              <a:gd name="connsiteX77" fmla="*/ 5946705 w 6424098"/>
              <a:gd name="connsiteY77" fmla="*/ 4428051 h 6858000"/>
              <a:gd name="connsiteX78" fmla="*/ 5949261 w 6424098"/>
              <a:gd name="connsiteY78" fmla="*/ 4449185 h 6858000"/>
              <a:gd name="connsiteX79" fmla="*/ 5968960 w 6424098"/>
              <a:gd name="connsiteY79" fmla="*/ 4482655 h 6858000"/>
              <a:gd name="connsiteX80" fmla="*/ 5980106 w 6424098"/>
              <a:gd name="connsiteY80" fmla="*/ 4585087 h 6858000"/>
              <a:gd name="connsiteX81" fmla="*/ 5998138 w 6424098"/>
              <a:gd name="connsiteY81" fmla="*/ 4697518 h 6858000"/>
              <a:gd name="connsiteX82" fmla="*/ 6013516 w 6424098"/>
              <a:gd name="connsiteY82" fmla="*/ 4786619 h 6858000"/>
              <a:gd name="connsiteX83" fmla="*/ 6025404 w 6424098"/>
              <a:gd name="connsiteY83" fmla="*/ 4858148 h 6858000"/>
              <a:gd name="connsiteX84" fmla="*/ 6007749 w 6424098"/>
              <a:gd name="connsiteY84" fmla="*/ 4964715 h 6858000"/>
              <a:gd name="connsiteX85" fmla="*/ 6005269 w 6424098"/>
              <a:gd name="connsiteY85" fmla="*/ 5150567 h 6858000"/>
              <a:gd name="connsiteX86" fmla="*/ 6001127 w 6424098"/>
              <a:gd name="connsiteY86" fmla="*/ 5164609 h 6858000"/>
              <a:gd name="connsiteX87" fmla="*/ 5998514 w 6424098"/>
              <a:gd name="connsiteY87" fmla="*/ 5189673 h 6858000"/>
              <a:gd name="connsiteX88" fmla="*/ 6018409 w 6424098"/>
              <a:gd name="connsiteY88" fmla="*/ 5227157 h 6858000"/>
              <a:gd name="connsiteX89" fmla="*/ 6036748 w 6424098"/>
              <a:gd name="connsiteY89" fmla="*/ 5322752 h 6858000"/>
              <a:gd name="connsiteX90" fmla="*/ 6036943 w 6424098"/>
              <a:gd name="connsiteY90" fmla="*/ 5329480 h 6858000"/>
              <a:gd name="connsiteX91" fmla="*/ 6037677 w 6424098"/>
              <a:gd name="connsiteY91" fmla="*/ 5354807 h 6858000"/>
              <a:gd name="connsiteX92" fmla="*/ 6039728 w 6424098"/>
              <a:gd name="connsiteY92" fmla="*/ 5359416 h 6858000"/>
              <a:gd name="connsiteX93" fmla="*/ 6053435 w 6424098"/>
              <a:gd name="connsiteY93" fmla="*/ 5387547 h 6858000"/>
              <a:gd name="connsiteX94" fmla="*/ 6065933 w 6424098"/>
              <a:gd name="connsiteY94" fmla="*/ 5443002 h 6858000"/>
              <a:gd name="connsiteX95" fmla="*/ 6068640 w 6424098"/>
              <a:gd name="connsiteY95" fmla="*/ 5474503 h 6858000"/>
              <a:gd name="connsiteX96" fmla="*/ 6080922 w 6424098"/>
              <a:gd name="connsiteY96" fmla="*/ 5561070 h 6858000"/>
              <a:gd name="connsiteX97" fmla="*/ 6096949 w 6424098"/>
              <a:gd name="connsiteY97" fmla="*/ 5648179 h 6858000"/>
              <a:gd name="connsiteX98" fmla="*/ 6125703 w 6424098"/>
              <a:gd name="connsiteY98" fmla="*/ 5692894 h 6858000"/>
              <a:gd name="connsiteX99" fmla="*/ 6121353 w 6424098"/>
              <a:gd name="connsiteY99" fmla="*/ 5721725 h 6858000"/>
              <a:gd name="connsiteX100" fmla="*/ 6121607 w 6424098"/>
              <a:gd name="connsiteY100" fmla="*/ 5721959 h 6858000"/>
              <a:gd name="connsiteX101" fmla="*/ 6127024 w 6424098"/>
              <a:gd name="connsiteY101" fmla="*/ 5786902 h 6858000"/>
              <a:gd name="connsiteX102" fmla="*/ 6127519 w 6424098"/>
              <a:gd name="connsiteY102" fmla="*/ 5865775 h 6858000"/>
              <a:gd name="connsiteX103" fmla="*/ 6119217 w 6424098"/>
              <a:gd name="connsiteY103" fmla="*/ 5888542 h 6858000"/>
              <a:gd name="connsiteX104" fmla="*/ 6102493 w 6424098"/>
              <a:gd name="connsiteY104" fmla="*/ 5928602 h 6858000"/>
              <a:gd name="connsiteX105" fmla="*/ 6056863 w 6424098"/>
              <a:gd name="connsiteY105" fmla="*/ 6000643 h 6858000"/>
              <a:gd name="connsiteX106" fmla="*/ 6045436 w 6424098"/>
              <a:gd name="connsiteY106" fmla="*/ 6124480 h 6858000"/>
              <a:gd name="connsiteX107" fmla="*/ 6030489 w 6424098"/>
              <a:gd name="connsiteY107" fmla="*/ 6317666 h 6858000"/>
              <a:gd name="connsiteX108" fmla="*/ 6007492 w 6424098"/>
              <a:gd name="connsiteY108" fmla="*/ 6440818 h 6858000"/>
              <a:gd name="connsiteX109" fmla="*/ 6009467 w 6424098"/>
              <a:gd name="connsiteY109" fmla="*/ 6487076 h 6858000"/>
              <a:gd name="connsiteX110" fmla="*/ 5995064 w 6424098"/>
              <a:gd name="connsiteY110" fmla="*/ 6540791 h 6858000"/>
              <a:gd name="connsiteX111" fmla="*/ 6004510 w 6424098"/>
              <a:gd name="connsiteY111" fmla="*/ 6599256 h 6858000"/>
              <a:gd name="connsiteX112" fmla="*/ 5986207 w 6424098"/>
              <a:gd name="connsiteY112" fmla="*/ 6695855 h 6858000"/>
              <a:gd name="connsiteX113" fmla="*/ 5979428 w 6424098"/>
              <a:gd name="connsiteY113" fmla="*/ 6754678 h 6858000"/>
              <a:gd name="connsiteX114" fmla="*/ 5983398 w 6424098"/>
              <a:gd name="connsiteY114" fmla="*/ 6778641 h 6858000"/>
              <a:gd name="connsiteX115" fmla="*/ 5984543 w 6424098"/>
              <a:gd name="connsiteY115" fmla="*/ 6811016 h 6858000"/>
              <a:gd name="connsiteX116" fmla="*/ 5979671 w 6424098"/>
              <a:gd name="connsiteY116" fmla="*/ 6858000 h 6858000"/>
              <a:gd name="connsiteX117" fmla="*/ 0 w 6424098"/>
              <a:gd name="connsiteY117" fmla="*/ 6858000 h 6858000"/>
              <a:gd name="connsiteX118" fmla="*/ 0 w 6424098"/>
              <a:gd name="connsiteY118"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6004510 w 6127519"/>
              <a:gd name="connsiteY111" fmla="*/ 6599256 h 6858000"/>
              <a:gd name="connsiteX112" fmla="*/ 5986207 w 6127519"/>
              <a:gd name="connsiteY112" fmla="*/ 6695855 h 6858000"/>
              <a:gd name="connsiteX113" fmla="*/ 5979428 w 6127519"/>
              <a:gd name="connsiteY113" fmla="*/ 6754678 h 6858000"/>
              <a:gd name="connsiteX114" fmla="*/ 5983398 w 6127519"/>
              <a:gd name="connsiteY114" fmla="*/ 6778641 h 6858000"/>
              <a:gd name="connsiteX115" fmla="*/ 5984543 w 6127519"/>
              <a:gd name="connsiteY115" fmla="*/ 6811016 h 6858000"/>
              <a:gd name="connsiteX116" fmla="*/ 5979671 w 6127519"/>
              <a:gd name="connsiteY116" fmla="*/ 6858000 h 6858000"/>
              <a:gd name="connsiteX117" fmla="*/ 0 w 6127519"/>
              <a:gd name="connsiteY117" fmla="*/ 6858000 h 6858000"/>
              <a:gd name="connsiteX118" fmla="*/ 0 w 6127519"/>
              <a:gd name="connsiteY118"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25404 w 6127519"/>
              <a:gd name="connsiteY82" fmla="*/ 4858148 h 6858000"/>
              <a:gd name="connsiteX83" fmla="*/ 6007749 w 6127519"/>
              <a:gd name="connsiteY83" fmla="*/ 4964715 h 6858000"/>
              <a:gd name="connsiteX84" fmla="*/ 6005269 w 6127519"/>
              <a:gd name="connsiteY84" fmla="*/ 5150567 h 6858000"/>
              <a:gd name="connsiteX85" fmla="*/ 6001127 w 6127519"/>
              <a:gd name="connsiteY85" fmla="*/ 5164609 h 6858000"/>
              <a:gd name="connsiteX86" fmla="*/ 5998514 w 6127519"/>
              <a:gd name="connsiteY86" fmla="*/ 5189673 h 6858000"/>
              <a:gd name="connsiteX87" fmla="*/ 6018409 w 6127519"/>
              <a:gd name="connsiteY87" fmla="*/ 5227157 h 6858000"/>
              <a:gd name="connsiteX88" fmla="*/ 6036748 w 6127519"/>
              <a:gd name="connsiteY88" fmla="*/ 5322752 h 6858000"/>
              <a:gd name="connsiteX89" fmla="*/ 6036943 w 6127519"/>
              <a:gd name="connsiteY89" fmla="*/ 5329480 h 6858000"/>
              <a:gd name="connsiteX90" fmla="*/ 6037677 w 6127519"/>
              <a:gd name="connsiteY90" fmla="*/ 5354807 h 6858000"/>
              <a:gd name="connsiteX91" fmla="*/ 6039728 w 6127519"/>
              <a:gd name="connsiteY91" fmla="*/ 5359416 h 6858000"/>
              <a:gd name="connsiteX92" fmla="*/ 6053435 w 6127519"/>
              <a:gd name="connsiteY92" fmla="*/ 5387547 h 6858000"/>
              <a:gd name="connsiteX93" fmla="*/ 6065933 w 6127519"/>
              <a:gd name="connsiteY93" fmla="*/ 5443002 h 6858000"/>
              <a:gd name="connsiteX94" fmla="*/ 6068640 w 6127519"/>
              <a:gd name="connsiteY94" fmla="*/ 5474503 h 6858000"/>
              <a:gd name="connsiteX95" fmla="*/ 6080922 w 6127519"/>
              <a:gd name="connsiteY95" fmla="*/ 5561070 h 6858000"/>
              <a:gd name="connsiteX96" fmla="*/ 6096949 w 6127519"/>
              <a:gd name="connsiteY96" fmla="*/ 5648179 h 6858000"/>
              <a:gd name="connsiteX97" fmla="*/ 6125703 w 6127519"/>
              <a:gd name="connsiteY97" fmla="*/ 5692894 h 6858000"/>
              <a:gd name="connsiteX98" fmla="*/ 6121353 w 6127519"/>
              <a:gd name="connsiteY98" fmla="*/ 5721725 h 6858000"/>
              <a:gd name="connsiteX99" fmla="*/ 6121607 w 6127519"/>
              <a:gd name="connsiteY99" fmla="*/ 5721959 h 6858000"/>
              <a:gd name="connsiteX100" fmla="*/ 6127024 w 6127519"/>
              <a:gd name="connsiteY100" fmla="*/ 5786902 h 6858000"/>
              <a:gd name="connsiteX101" fmla="*/ 6127519 w 6127519"/>
              <a:gd name="connsiteY101" fmla="*/ 5865775 h 6858000"/>
              <a:gd name="connsiteX102" fmla="*/ 6119217 w 6127519"/>
              <a:gd name="connsiteY102" fmla="*/ 5888542 h 6858000"/>
              <a:gd name="connsiteX103" fmla="*/ 6102493 w 6127519"/>
              <a:gd name="connsiteY103" fmla="*/ 5928602 h 6858000"/>
              <a:gd name="connsiteX104" fmla="*/ 6056863 w 6127519"/>
              <a:gd name="connsiteY104" fmla="*/ 6000643 h 6858000"/>
              <a:gd name="connsiteX105" fmla="*/ 6045436 w 6127519"/>
              <a:gd name="connsiteY105" fmla="*/ 6124480 h 6858000"/>
              <a:gd name="connsiteX106" fmla="*/ 6030489 w 6127519"/>
              <a:gd name="connsiteY106" fmla="*/ 6317666 h 6858000"/>
              <a:gd name="connsiteX107" fmla="*/ 6007492 w 6127519"/>
              <a:gd name="connsiteY107" fmla="*/ 6440818 h 6858000"/>
              <a:gd name="connsiteX108" fmla="*/ 6009467 w 6127519"/>
              <a:gd name="connsiteY108" fmla="*/ 6487076 h 6858000"/>
              <a:gd name="connsiteX109" fmla="*/ 5995064 w 6127519"/>
              <a:gd name="connsiteY109" fmla="*/ 6540791 h 6858000"/>
              <a:gd name="connsiteX110" fmla="*/ 6004510 w 6127519"/>
              <a:gd name="connsiteY110" fmla="*/ 6599256 h 6858000"/>
              <a:gd name="connsiteX111" fmla="*/ 5986207 w 6127519"/>
              <a:gd name="connsiteY111" fmla="*/ 6695855 h 6858000"/>
              <a:gd name="connsiteX112" fmla="*/ 5979428 w 6127519"/>
              <a:gd name="connsiteY112" fmla="*/ 6754678 h 6858000"/>
              <a:gd name="connsiteX113" fmla="*/ 5983398 w 6127519"/>
              <a:gd name="connsiteY113" fmla="*/ 6778641 h 6858000"/>
              <a:gd name="connsiteX114" fmla="*/ 5984543 w 6127519"/>
              <a:gd name="connsiteY114" fmla="*/ 6811016 h 6858000"/>
              <a:gd name="connsiteX115" fmla="*/ 5979671 w 6127519"/>
              <a:gd name="connsiteY115" fmla="*/ 6858000 h 6858000"/>
              <a:gd name="connsiteX116" fmla="*/ 0 w 6127519"/>
              <a:gd name="connsiteY116" fmla="*/ 6858000 h 6858000"/>
              <a:gd name="connsiteX117" fmla="*/ 0 w 6127519"/>
              <a:gd name="connsiteY117"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07819 w 6127519"/>
              <a:gd name="connsiteY82" fmla="*/ 4858148 h 6858000"/>
              <a:gd name="connsiteX83" fmla="*/ 6007749 w 6127519"/>
              <a:gd name="connsiteY83" fmla="*/ 4964715 h 6858000"/>
              <a:gd name="connsiteX84" fmla="*/ 6005269 w 6127519"/>
              <a:gd name="connsiteY84" fmla="*/ 5150567 h 6858000"/>
              <a:gd name="connsiteX85" fmla="*/ 6001127 w 6127519"/>
              <a:gd name="connsiteY85" fmla="*/ 5164609 h 6858000"/>
              <a:gd name="connsiteX86" fmla="*/ 5998514 w 6127519"/>
              <a:gd name="connsiteY86" fmla="*/ 5189673 h 6858000"/>
              <a:gd name="connsiteX87" fmla="*/ 6018409 w 6127519"/>
              <a:gd name="connsiteY87" fmla="*/ 5227157 h 6858000"/>
              <a:gd name="connsiteX88" fmla="*/ 6036748 w 6127519"/>
              <a:gd name="connsiteY88" fmla="*/ 5322752 h 6858000"/>
              <a:gd name="connsiteX89" fmla="*/ 6036943 w 6127519"/>
              <a:gd name="connsiteY89" fmla="*/ 5329480 h 6858000"/>
              <a:gd name="connsiteX90" fmla="*/ 6037677 w 6127519"/>
              <a:gd name="connsiteY90" fmla="*/ 5354807 h 6858000"/>
              <a:gd name="connsiteX91" fmla="*/ 6039728 w 6127519"/>
              <a:gd name="connsiteY91" fmla="*/ 5359416 h 6858000"/>
              <a:gd name="connsiteX92" fmla="*/ 6053435 w 6127519"/>
              <a:gd name="connsiteY92" fmla="*/ 5387547 h 6858000"/>
              <a:gd name="connsiteX93" fmla="*/ 6065933 w 6127519"/>
              <a:gd name="connsiteY93" fmla="*/ 5443002 h 6858000"/>
              <a:gd name="connsiteX94" fmla="*/ 6068640 w 6127519"/>
              <a:gd name="connsiteY94" fmla="*/ 5474503 h 6858000"/>
              <a:gd name="connsiteX95" fmla="*/ 6080922 w 6127519"/>
              <a:gd name="connsiteY95" fmla="*/ 5561070 h 6858000"/>
              <a:gd name="connsiteX96" fmla="*/ 6096949 w 6127519"/>
              <a:gd name="connsiteY96" fmla="*/ 5648179 h 6858000"/>
              <a:gd name="connsiteX97" fmla="*/ 6125703 w 6127519"/>
              <a:gd name="connsiteY97" fmla="*/ 5692894 h 6858000"/>
              <a:gd name="connsiteX98" fmla="*/ 6121353 w 6127519"/>
              <a:gd name="connsiteY98" fmla="*/ 5721725 h 6858000"/>
              <a:gd name="connsiteX99" fmla="*/ 6121607 w 6127519"/>
              <a:gd name="connsiteY99" fmla="*/ 5721959 h 6858000"/>
              <a:gd name="connsiteX100" fmla="*/ 6127024 w 6127519"/>
              <a:gd name="connsiteY100" fmla="*/ 5786902 h 6858000"/>
              <a:gd name="connsiteX101" fmla="*/ 6127519 w 6127519"/>
              <a:gd name="connsiteY101" fmla="*/ 5865775 h 6858000"/>
              <a:gd name="connsiteX102" fmla="*/ 6119217 w 6127519"/>
              <a:gd name="connsiteY102" fmla="*/ 5888542 h 6858000"/>
              <a:gd name="connsiteX103" fmla="*/ 6102493 w 6127519"/>
              <a:gd name="connsiteY103" fmla="*/ 5928602 h 6858000"/>
              <a:gd name="connsiteX104" fmla="*/ 6056863 w 6127519"/>
              <a:gd name="connsiteY104" fmla="*/ 6000643 h 6858000"/>
              <a:gd name="connsiteX105" fmla="*/ 6045436 w 6127519"/>
              <a:gd name="connsiteY105" fmla="*/ 6124480 h 6858000"/>
              <a:gd name="connsiteX106" fmla="*/ 6030489 w 6127519"/>
              <a:gd name="connsiteY106" fmla="*/ 6317666 h 6858000"/>
              <a:gd name="connsiteX107" fmla="*/ 6007492 w 6127519"/>
              <a:gd name="connsiteY107" fmla="*/ 6440818 h 6858000"/>
              <a:gd name="connsiteX108" fmla="*/ 6009467 w 6127519"/>
              <a:gd name="connsiteY108" fmla="*/ 6487076 h 6858000"/>
              <a:gd name="connsiteX109" fmla="*/ 5995064 w 6127519"/>
              <a:gd name="connsiteY109" fmla="*/ 6540791 h 6858000"/>
              <a:gd name="connsiteX110" fmla="*/ 6004510 w 6127519"/>
              <a:gd name="connsiteY110" fmla="*/ 6599256 h 6858000"/>
              <a:gd name="connsiteX111" fmla="*/ 5986207 w 6127519"/>
              <a:gd name="connsiteY111" fmla="*/ 6695855 h 6858000"/>
              <a:gd name="connsiteX112" fmla="*/ 5979428 w 6127519"/>
              <a:gd name="connsiteY112" fmla="*/ 6754678 h 6858000"/>
              <a:gd name="connsiteX113" fmla="*/ 5983398 w 6127519"/>
              <a:gd name="connsiteY113" fmla="*/ 6778641 h 6858000"/>
              <a:gd name="connsiteX114" fmla="*/ 5984543 w 6127519"/>
              <a:gd name="connsiteY114" fmla="*/ 6811016 h 6858000"/>
              <a:gd name="connsiteX115" fmla="*/ 5979671 w 6127519"/>
              <a:gd name="connsiteY115" fmla="*/ 6858000 h 6858000"/>
              <a:gd name="connsiteX116" fmla="*/ 0 w 6127519"/>
              <a:gd name="connsiteY116" fmla="*/ 6858000 h 6858000"/>
              <a:gd name="connsiteX117" fmla="*/ 0 w 6127519"/>
              <a:gd name="connsiteY117"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68491 w 6127519"/>
              <a:gd name="connsiteY64" fmla="*/ 3914399 h 6858000"/>
              <a:gd name="connsiteX65" fmla="*/ 5793123 w 6127519"/>
              <a:gd name="connsiteY65" fmla="*/ 3969952 h 6858000"/>
              <a:gd name="connsiteX66" fmla="*/ 5808321 w 6127519"/>
              <a:gd name="connsiteY66" fmla="*/ 3988153 h 6858000"/>
              <a:gd name="connsiteX67" fmla="*/ 5825621 w 6127519"/>
              <a:gd name="connsiteY67" fmla="*/ 4015525 h 6858000"/>
              <a:gd name="connsiteX68" fmla="*/ 5860672 w 6127519"/>
              <a:gd name="connsiteY68" fmla="*/ 4061579 h 6858000"/>
              <a:gd name="connsiteX69" fmla="*/ 5872173 w 6127519"/>
              <a:gd name="connsiteY69" fmla="*/ 4088497 h 6858000"/>
              <a:gd name="connsiteX70" fmla="*/ 5894095 w 6127519"/>
              <a:gd name="connsiteY70" fmla="*/ 4128857 h 6858000"/>
              <a:gd name="connsiteX71" fmla="*/ 5903513 w 6127519"/>
              <a:gd name="connsiteY71" fmla="*/ 4187661 h 6858000"/>
              <a:gd name="connsiteX72" fmla="*/ 5917114 w 6127519"/>
              <a:gd name="connsiteY72" fmla="*/ 4213096 h 6858000"/>
              <a:gd name="connsiteX73" fmla="*/ 5924233 w 6127519"/>
              <a:gd name="connsiteY73" fmla="*/ 4242060 h 6858000"/>
              <a:gd name="connsiteX74" fmla="*/ 5928910 w 6127519"/>
              <a:gd name="connsiteY74" fmla="*/ 4300973 h 6858000"/>
              <a:gd name="connsiteX75" fmla="*/ 5939320 w 6127519"/>
              <a:gd name="connsiteY75" fmla="*/ 4340435 h 6858000"/>
              <a:gd name="connsiteX76" fmla="*/ 5946705 w 6127519"/>
              <a:gd name="connsiteY76" fmla="*/ 4428051 h 6858000"/>
              <a:gd name="connsiteX77" fmla="*/ 5949261 w 6127519"/>
              <a:gd name="connsiteY77" fmla="*/ 4449185 h 6858000"/>
              <a:gd name="connsiteX78" fmla="*/ 5968960 w 6127519"/>
              <a:gd name="connsiteY78" fmla="*/ 4482655 h 6858000"/>
              <a:gd name="connsiteX79" fmla="*/ 5980106 w 6127519"/>
              <a:gd name="connsiteY79" fmla="*/ 4585087 h 6858000"/>
              <a:gd name="connsiteX80" fmla="*/ 5998138 w 6127519"/>
              <a:gd name="connsiteY80" fmla="*/ 4697518 h 6858000"/>
              <a:gd name="connsiteX81" fmla="*/ 6007819 w 6127519"/>
              <a:gd name="connsiteY81" fmla="*/ 4858148 h 6858000"/>
              <a:gd name="connsiteX82" fmla="*/ 6007749 w 6127519"/>
              <a:gd name="connsiteY82" fmla="*/ 4964715 h 6858000"/>
              <a:gd name="connsiteX83" fmla="*/ 6005269 w 6127519"/>
              <a:gd name="connsiteY83" fmla="*/ 5150567 h 6858000"/>
              <a:gd name="connsiteX84" fmla="*/ 6001127 w 6127519"/>
              <a:gd name="connsiteY84" fmla="*/ 5164609 h 6858000"/>
              <a:gd name="connsiteX85" fmla="*/ 5998514 w 6127519"/>
              <a:gd name="connsiteY85" fmla="*/ 5189673 h 6858000"/>
              <a:gd name="connsiteX86" fmla="*/ 6018409 w 6127519"/>
              <a:gd name="connsiteY86" fmla="*/ 5227157 h 6858000"/>
              <a:gd name="connsiteX87" fmla="*/ 6036748 w 6127519"/>
              <a:gd name="connsiteY87" fmla="*/ 5322752 h 6858000"/>
              <a:gd name="connsiteX88" fmla="*/ 6036943 w 6127519"/>
              <a:gd name="connsiteY88" fmla="*/ 5329480 h 6858000"/>
              <a:gd name="connsiteX89" fmla="*/ 6037677 w 6127519"/>
              <a:gd name="connsiteY89" fmla="*/ 5354807 h 6858000"/>
              <a:gd name="connsiteX90" fmla="*/ 6039728 w 6127519"/>
              <a:gd name="connsiteY90" fmla="*/ 5359416 h 6858000"/>
              <a:gd name="connsiteX91" fmla="*/ 6053435 w 6127519"/>
              <a:gd name="connsiteY91" fmla="*/ 5387547 h 6858000"/>
              <a:gd name="connsiteX92" fmla="*/ 6065933 w 6127519"/>
              <a:gd name="connsiteY92" fmla="*/ 5443002 h 6858000"/>
              <a:gd name="connsiteX93" fmla="*/ 6068640 w 6127519"/>
              <a:gd name="connsiteY93" fmla="*/ 5474503 h 6858000"/>
              <a:gd name="connsiteX94" fmla="*/ 6080922 w 6127519"/>
              <a:gd name="connsiteY94" fmla="*/ 5561070 h 6858000"/>
              <a:gd name="connsiteX95" fmla="*/ 6096949 w 6127519"/>
              <a:gd name="connsiteY95" fmla="*/ 5648179 h 6858000"/>
              <a:gd name="connsiteX96" fmla="*/ 6125703 w 6127519"/>
              <a:gd name="connsiteY96" fmla="*/ 5692894 h 6858000"/>
              <a:gd name="connsiteX97" fmla="*/ 6121353 w 6127519"/>
              <a:gd name="connsiteY97" fmla="*/ 5721725 h 6858000"/>
              <a:gd name="connsiteX98" fmla="*/ 6121607 w 6127519"/>
              <a:gd name="connsiteY98" fmla="*/ 5721959 h 6858000"/>
              <a:gd name="connsiteX99" fmla="*/ 6127024 w 6127519"/>
              <a:gd name="connsiteY99" fmla="*/ 5786902 h 6858000"/>
              <a:gd name="connsiteX100" fmla="*/ 6127519 w 6127519"/>
              <a:gd name="connsiteY100" fmla="*/ 5865775 h 6858000"/>
              <a:gd name="connsiteX101" fmla="*/ 6119217 w 6127519"/>
              <a:gd name="connsiteY101" fmla="*/ 5888542 h 6858000"/>
              <a:gd name="connsiteX102" fmla="*/ 6102493 w 6127519"/>
              <a:gd name="connsiteY102" fmla="*/ 5928602 h 6858000"/>
              <a:gd name="connsiteX103" fmla="*/ 6056863 w 6127519"/>
              <a:gd name="connsiteY103" fmla="*/ 6000643 h 6858000"/>
              <a:gd name="connsiteX104" fmla="*/ 6045436 w 6127519"/>
              <a:gd name="connsiteY104" fmla="*/ 6124480 h 6858000"/>
              <a:gd name="connsiteX105" fmla="*/ 6030489 w 6127519"/>
              <a:gd name="connsiteY105" fmla="*/ 6317666 h 6858000"/>
              <a:gd name="connsiteX106" fmla="*/ 6007492 w 6127519"/>
              <a:gd name="connsiteY106" fmla="*/ 6440818 h 6858000"/>
              <a:gd name="connsiteX107" fmla="*/ 6009467 w 6127519"/>
              <a:gd name="connsiteY107" fmla="*/ 6487076 h 6858000"/>
              <a:gd name="connsiteX108" fmla="*/ 5995064 w 6127519"/>
              <a:gd name="connsiteY108" fmla="*/ 6540791 h 6858000"/>
              <a:gd name="connsiteX109" fmla="*/ 6004510 w 6127519"/>
              <a:gd name="connsiteY109" fmla="*/ 6599256 h 6858000"/>
              <a:gd name="connsiteX110" fmla="*/ 5986207 w 6127519"/>
              <a:gd name="connsiteY110" fmla="*/ 6695855 h 6858000"/>
              <a:gd name="connsiteX111" fmla="*/ 5979428 w 6127519"/>
              <a:gd name="connsiteY111" fmla="*/ 6754678 h 6858000"/>
              <a:gd name="connsiteX112" fmla="*/ 5983398 w 6127519"/>
              <a:gd name="connsiteY112" fmla="*/ 6778641 h 6858000"/>
              <a:gd name="connsiteX113" fmla="*/ 5984543 w 6127519"/>
              <a:gd name="connsiteY113" fmla="*/ 6811016 h 6858000"/>
              <a:gd name="connsiteX114" fmla="*/ 5979671 w 6127519"/>
              <a:gd name="connsiteY114" fmla="*/ 6858000 h 6858000"/>
              <a:gd name="connsiteX115" fmla="*/ 0 w 6127519"/>
              <a:gd name="connsiteY115" fmla="*/ 6858000 h 6858000"/>
              <a:gd name="connsiteX116" fmla="*/ 0 w 6127519"/>
              <a:gd name="connsiteY11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68491 w 6127519"/>
              <a:gd name="connsiteY63" fmla="*/ 3914399 h 6858000"/>
              <a:gd name="connsiteX64" fmla="*/ 5793123 w 6127519"/>
              <a:gd name="connsiteY64" fmla="*/ 3969952 h 6858000"/>
              <a:gd name="connsiteX65" fmla="*/ 5808321 w 6127519"/>
              <a:gd name="connsiteY65" fmla="*/ 3988153 h 6858000"/>
              <a:gd name="connsiteX66" fmla="*/ 5825621 w 6127519"/>
              <a:gd name="connsiteY66" fmla="*/ 4015525 h 6858000"/>
              <a:gd name="connsiteX67" fmla="*/ 5860672 w 6127519"/>
              <a:gd name="connsiteY67" fmla="*/ 4061579 h 6858000"/>
              <a:gd name="connsiteX68" fmla="*/ 5872173 w 6127519"/>
              <a:gd name="connsiteY68" fmla="*/ 4088497 h 6858000"/>
              <a:gd name="connsiteX69" fmla="*/ 5894095 w 6127519"/>
              <a:gd name="connsiteY69" fmla="*/ 4128857 h 6858000"/>
              <a:gd name="connsiteX70" fmla="*/ 5903513 w 6127519"/>
              <a:gd name="connsiteY70" fmla="*/ 4187661 h 6858000"/>
              <a:gd name="connsiteX71" fmla="*/ 5917114 w 6127519"/>
              <a:gd name="connsiteY71" fmla="*/ 4213096 h 6858000"/>
              <a:gd name="connsiteX72" fmla="*/ 5924233 w 6127519"/>
              <a:gd name="connsiteY72" fmla="*/ 4242060 h 6858000"/>
              <a:gd name="connsiteX73" fmla="*/ 5928910 w 6127519"/>
              <a:gd name="connsiteY73" fmla="*/ 4300973 h 6858000"/>
              <a:gd name="connsiteX74" fmla="*/ 5939320 w 6127519"/>
              <a:gd name="connsiteY74" fmla="*/ 4340435 h 6858000"/>
              <a:gd name="connsiteX75" fmla="*/ 5946705 w 6127519"/>
              <a:gd name="connsiteY75" fmla="*/ 4428051 h 6858000"/>
              <a:gd name="connsiteX76" fmla="*/ 5949261 w 6127519"/>
              <a:gd name="connsiteY76" fmla="*/ 4449185 h 6858000"/>
              <a:gd name="connsiteX77" fmla="*/ 5968960 w 6127519"/>
              <a:gd name="connsiteY77" fmla="*/ 4482655 h 6858000"/>
              <a:gd name="connsiteX78" fmla="*/ 5980106 w 6127519"/>
              <a:gd name="connsiteY78" fmla="*/ 4585087 h 6858000"/>
              <a:gd name="connsiteX79" fmla="*/ 5998138 w 6127519"/>
              <a:gd name="connsiteY79" fmla="*/ 4697518 h 6858000"/>
              <a:gd name="connsiteX80" fmla="*/ 6007819 w 6127519"/>
              <a:gd name="connsiteY80" fmla="*/ 4858148 h 6858000"/>
              <a:gd name="connsiteX81" fmla="*/ 6007749 w 6127519"/>
              <a:gd name="connsiteY81" fmla="*/ 4964715 h 6858000"/>
              <a:gd name="connsiteX82" fmla="*/ 6005269 w 6127519"/>
              <a:gd name="connsiteY82" fmla="*/ 5150567 h 6858000"/>
              <a:gd name="connsiteX83" fmla="*/ 6001127 w 6127519"/>
              <a:gd name="connsiteY83" fmla="*/ 5164609 h 6858000"/>
              <a:gd name="connsiteX84" fmla="*/ 5998514 w 6127519"/>
              <a:gd name="connsiteY84" fmla="*/ 5189673 h 6858000"/>
              <a:gd name="connsiteX85" fmla="*/ 6018409 w 6127519"/>
              <a:gd name="connsiteY85" fmla="*/ 5227157 h 6858000"/>
              <a:gd name="connsiteX86" fmla="*/ 6036748 w 6127519"/>
              <a:gd name="connsiteY86" fmla="*/ 5322752 h 6858000"/>
              <a:gd name="connsiteX87" fmla="*/ 6036943 w 6127519"/>
              <a:gd name="connsiteY87" fmla="*/ 5329480 h 6858000"/>
              <a:gd name="connsiteX88" fmla="*/ 6037677 w 6127519"/>
              <a:gd name="connsiteY88" fmla="*/ 5354807 h 6858000"/>
              <a:gd name="connsiteX89" fmla="*/ 6039728 w 6127519"/>
              <a:gd name="connsiteY89" fmla="*/ 5359416 h 6858000"/>
              <a:gd name="connsiteX90" fmla="*/ 6053435 w 6127519"/>
              <a:gd name="connsiteY90" fmla="*/ 5387547 h 6858000"/>
              <a:gd name="connsiteX91" fmla="*/ 6065933 w 6127519"/>
              <a:gd name="connsiteY91" fmla="*/ 5443002 h 6858000"/>
              <a:gd name="connsiteX92" fmla="*/ 6068640 w 6127519"/>
              <a:gd name="connsiteY92" fmla="*/ 5474503 h 6858000"/>
              <a:gd name="connsiteX93" fmla="*/ 6080922 w 6127519"/>
              <a:gd name="connsiteY93" fmla="*/ 5561070 h 6858000"/>
              <a:gd name="connsiteX94" fmla="*/ 6096949 w 6127519"/>
              <a:gd name="connsiteY94" fmla="*/ 5648179 h 6858000"/>
              <a:gd name="connsiteX95" fmla="*/ 6125703 w 6127519"/>
              <a:gd name="connsiteY95" fmla="*/ 5692894 h 6858000"/>
              <a:gd name="connsiteX96" fmla="*/ 6121353 w 6127519"/>
              <a:gd name="connsiteY96" fmla="*/ 5721725 h 6858000"/>
              <a:gd name="connsiteX97" fmla="*/ 6121607 w 6127519"/>
              <a:gd name="connsiteY97" fmla="*/ 5721959 h 6858000"/>
              <a:gd name="connsiteX98" fmla="*/ 6127024 w 6127519"/>
              <a:gd name="connsiteY98" fmla="*/ 5786902 h 6858000"/>
              <a:gd name="connsiteX99" fmla="*/ 6127519 w 6127519"/>
              <a:gd name="connsiteY99" fmla="*/ 5865775 h 6858000"/>
              <a:gd name="connsiteX100" fmla="*/ 6119217 w 6127519"/>
              <a:gd name="connsiteY100" fmla="*/ 5888542 h 6858000"/>
              <a:gd name="connsiteX101" fmla="*/ 6102493 w 6127519"/>
              <a:gd name="connsiteY101" fmla="*/ 5928602 h 6858000"/>
              <a:gd name="connsiteX102" fmla="*/ 6056863 w 6127519"/>
              <a:gd name="connsiteY102" fmla="*/ 6000643 h 6858000"/>
              <a:gd name="connsiteX103" fmla="*/ 6045436 w 6127519"/>
              <a:gd name="connsiteY103" fmla="*/ 6124480 h 6858000"/>
              <a:gd name="connsiteX104" fmla="*/ 6030489 w 6127519"/>
              <a:gd name="connsiteY104" fmla="*/ 6317666 h 6858000"/>
              <a:gd name="connsiteX105" fmla="*/ 6007492 w 6127519"/>
              <a:gd name="connsiteY105" fmla="*/ 6440818 h 6858000"/>
              <a:gd name="connsiteX106" fmla="*/ 6009467 w 6127519"/>
              <a:gd name="connsiteY106" fmla="*/ 6487076 h 6858000"/>
              <a:gd name="connsiteX107" fmla="*/ 5995064 w 6127519"/>
              <a:gd name="connsiteY107" fmla="*/ 6540791 h 6858000"/>
              <a:gd name="connsiteX108" fmla="*/ 6004510 w 6127519"/>
              <a:gd name="connsiteY108" fmla="*/ 6599256 h 6858000"/>
              <a:gd name="connsiteX109" fmla="*/ 5986207 w 6127519"/>
              <a:gd name="connsiteY109" fmla="*/ 6695855 h 6858000"/>
              <a:gd name="connsiteX110" fmla="*/ 5979428 w 6127519"/>
              <a:gd name="connsiteY110" fmla="*/ 6754678 h 6858000"/>
              <a:gd name="connsiteX111" fmla="*/ 5983398 w 6127519"/>
              <a:gd name="connsiteY111" fmla="*/ 6778641 h 6858000"/>
              <a:gd name="connsiteX112" fmla="*/ 5984543 w 6127519"/>
              <a:gd name="connsiteY112" fmla="*/ 6811016 h 6858000"/>
              <a:gd name="connsiteX113" fmla="*/ 5979671 w 6127519"/>
              <a:gd name="connsiteY113" fmla="*/ 6858000 h 6858000"/>
              <a:gd name="connsiteX114" fmla="*/ 0 w 6127519"/>
              <a:gd name="connsiteY114" fmla="*/ 6858000 h 6858000"/>
              <a:gd name="connsiteX115" fmla="*/ 0 w 6127519"/>
              <a:gd name="connsiteY11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707995 w 6127519"/>
              <a:gd name="connsiteY62" fmla="*/ 3781685 h 6858000"/>
              <a:gd name="connsiteX63" fmla="*/ 5768491 w 6127519"/>
              <a:gd name="connsiteY63" fmla="*/ 3914399 h 6858000"/>
              <a:gd name="connsiteX64" fmla="*/ 5793123 w 6127519"/>
              <a:gd name="connsiteY64" fmla="*/ 3969952 h 6858000"/>
              <a:gd name="connsiteX65" fmla="*/ 5808321 w 6127519"/>
              <a:gd name="connsiteY65" fmla="*/ 3988153 h 6858000"/>
              <a:gd name="connsiteX66" fmla="*/ 5825621 w 6127519"/>
              <a:gd name="connsiteY66" fmla="*/ 4015525 h 6858000"/>
              <a:gd name="connsiteX67" fmla="*/ 5860672 w 6127519"/>
              <a:gd name="connsiteY67" fmla="*/ 4061579 h 6858000"/>
              <a:gd name="connsiteX68" fmla="*/ 5872173 w 6127519"/>
              <a:gd name="connsiteY68" fmla="*/ 4088497 h 6858000"/>
              <a:gd name="connsiteX69" fmla="*/ 5894095 w 6127519"/>
              <a:gd name="connsiteY69" fmla="*/ 4128857 h 6858000"/>
              <a:gd name="connsiteX70" fmla="*/ 5903513 w 6127519"/>
              <a:gd name="connsiteY70" fmla="*/ 4187661 h 6858000"/>
              <a:gd name="connsiteX71" fmla="*/ 5917114 w 6127519"/>
              <a:gd name="connsiteY71" fmla="*/ 4213096 h 6858000"/>
              <a:gd name="connsiteX72" fmla="*/ 5924233 w 6127519"/>
              <a:gd name="connsiteY72" fmla="*/ 4242060 h 6858000"/>
              <a:gd name="connsiteX73" fmla="*/ 5928910 w 6127519"/>
              <a:gd name="connsiteY73" fmla="*/ 4300973 h 6858000"/>
              <a:gd name="connsiteX74" fmla="*/ 5939320 w 6127519"/>
              <a:gd name="connsiteY74" fmla="*/ 4340435 h 6858000"/>
              <a:gd name="connsiteX75" fmla="*/ 5946705 w 6127519"/>
              <a:gd name="connsiteY75" fmla="*/ 4428051 h 6858000"/>
              <a:gd name="connsiteX76" fmla="*/ 5949261 w 6127519"/>
              <a:gd name="connsiteY76" fmla="*/ 4449185 h 6858000"/>
              <a:gd name="connsiteX77" fmla="*/ 5968960 w 6127519"/>
              <a:gd name="connsiteY77" fmla="*/ 4482655 h 6858000"/>
              <a:gd name="connsiteX78" fmla="*/ 5980106 w 6127519"/>
              <a:gd name="connsiteY78" fmla="*/ 4585087 h 6858000"/>
              <a:gd name="connsiteX79" fmla="*/ 5998138 w 6127519"/>
              <a:gd name="connsiteY79" fmla="*/ 4697518 h 6858000"/>
              <a:gd name="connsiteX80" fmla="*/ 6007819 w 6127519"/>
              <a:gd name="connsiteY80" fmla="*/ 4858148 h 6858000"/>
              <a:gd name="connsiteX81" fmla="*/ 6007749 w 6127519"/>
              <a:gd name="connsiteY81" fmla="*/ 4964715 h 6858000"/>
              <a:gd name="connsiteX82" fmla="*/ 6005269 w 6127519"/>
              <a:gd name="connsiteY82" fmla="*/ 5150567 h 6858000"/>
              <a:gd name="connsiteX83" fmla="*/ 6001127 w 6127519"/>
              <a:gd name="connsiteY83" fmla="*/ 5164609 h 6858000"/>
              <a:gd name="connsiteX84" fmla="*/ 5998514 w 6127519"/>
              <a:gd name="connsiteY84" fmla="*/ 5189673 h 6858000"/>
              <a:gd name="connsiteX85" fmla="*/ 6018409 w 6127519"/>
              <a:gd name="connsiteY85" fmla="*/ 5227157 h 6858000"/>
              <a:gd name="connsiteX86" fmla="*/ 6036748 w 6127519"/>
              <a:gd name="connsiteY86" fmla="*/ 5322752 h 6858000"/>
              <a:gd name="connsiteX87" fmla="*/ 6036943 w 6127519"/>
              <a:gd name="connsiteY87" fmla="*/ 5329480 h 6858000"/>
              <a:gd name="connsiteX88" fmla="*/ 6037677 w 6127519"/>
              <a:gd name="connsiteY88" fmla="*/ 5354807 h 6858000"/>
              <a:gd name="connsiteX89" fmla="*/ 6039728 w 6127519"/>
              <a:gd name="connsiteY89" fmla="*/ 5359416 h 6858000"/>
              <a:gd name="connsiteX90" fmla="*/ 6053435 w 6127519"/>
              <a:gd name="connsiteY90" fmla="*/ 5387547 h 6858000"/>
              <a:gd name="connsiteX91" fmla="*/ 6065933 w 6127519"/>
              <a:gd name="connsiteY91" fmla="*/ 5443002 h 6858000"/>
              <a:gd name="connsiteX92" fmla="*/ 6068640 w 6127519"/>
              <a:gd name="connsiteY92" fmla="*/ 5474503 h 6858000"/>
              <a:gd name="connsiteX93" fmla="*/ 6080922 w 6127519"/>
              <a:gd name="connsiteY93" fmla="*/ 5561070 h 6858000"/>
              <a:gd name="connsiteX94" fmla="*/ 6096949 w 6127519"/>
              <a:gd name="connsiteY94" fmla="*/ 5648179 h 6858000"/>
              <a:gd name="connsiteX95" fmla="*/ 6125703 w 6127519"/>
              <a:gd name="connsiteY95" fmla="*/ 5692894 h 6858000"/>
              <a:gd name="connsiteX96" fmla="*/ 6121353 w 6127519"/>
              <a:gd name="connsiteY96" fmla="*/ 5721725 h 6858000"/>
              <a:gd name="connsiteX97" fmla="*/ 6121607 w 6127519"/>
              <a:gd name="connsiteY97" fmla="*/ 5721959 h 6858000"/>
              <a:gd name="connsiteX98" fmla="*/ 6127024 w 6127519"/>
              <a:gd name="connsiteY98" fmla="*/ 5786902 h 6858000"/>
              <a:gd name="connsiteX99" fmla="*/ 6127519 w 6127519"/>
              <a:gd name="connsiteY99" fmla="*/ 5865775 h 6858000"/>
              <a:gd name="connsiteX100" fmla="*/ 6119217 w 6127519"/>
              <a:gd name="connsiteY100" fmla="*/ 5888542 h 6858000"/>
              <a:gd name="connsiteX101" fmla="*/ 6102493 w 6127519"/>
              <a:gd name="connsiteY101" fmla="*/ 5928602 h 6858000"/>
              <a:gd name="connsiteX102" fmla="*/ 6056863 w 6127519"/>
              <a:gd name="connsiteY102" fmla="*/ 6000643 h 6858000"/>
              <a:gd name="connsiteX103" fmla="*/ 6045436 w 6127519"/>
              <a:gd name="connsiteY103" fmla="*/ 6124480 h 6858000"/>
              <a:gd name="connsiteX104" fmla="*/ 6030489 w 6127519"/>
              <a:gd name="connsiteY104" fmla="*/ 6317666 h 6858000"/>
              <a:gd name="connsiteX105" fmla="*/ 6007492 w 6127519"/>
              <a:gd name="connsiteY105" fmla="*/ 6440818 h 6858000"/>
              <a:gd name="connsiteX106" fmla="*/ 6009467 w 6127519"/>
              <a:gd name="connsiteY106" fmla="*/ 6487076 h 6858000"/>
              <a:gd name="connsiteX107" fmla="*/ 5995064 w 6127519"/>
              <a:gd name="connsiteY107" fmla="*/ 6540791 h 6858000"/>
              <a:gd name="connsiteX108" fmla="*/ 6004510 w 6127519"/>
              <a:gd name="connsiteY108" fmla="*/ 6599256 h 6858000"/>
              <a:gd name="connsiteX109" fmla="*/ 5986207 w 6127519"/>
              <a:gd name="connsiteY109" fmla="*/ 6695855 h 6858000"/>
              <a:gd name="connsiteX110" fmla="*/ 5979428 w 6127519"/>
              <a:gd name="connsiteY110" fmla="*/ 6754678 h 6858000"/>
              <a:gd name="connsiteX111" fmla="*/ 5983398 w 6127519"/>
              <a:gd name="connsiteY111" fmla="*/ 6778641 h 6858000"/>
              <a:gd name="connsiteX112" fmla="*/ 5984543 w 6127519"/>
              <a:gd name="connsiteY112" fmla="*/ 6811016 h 6858000"/>
              <a:gd name="connsiteX113" fmla="*/ 5979671 w 6127519"/>
              <a:gd name="connsiteY113" fmla="*/ 6858000 h 6858000"/>
              <a:gd name="connsiteX114" fmla="*/ 0 w 6127519"/>
              <a:gd name="connsiteY114" fmla="*/ 6858000 h 6858000"/>
              <a:gd name="connsiteX115" fmla="*/ 0 w 6127519"/>
              <a:gd name="connsiteY11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707995 w 6127519"/>
              <a:gd name="connsiteY62" fmla="*/ 3781685 h 6858000"/>
              <a:gd name="connsiteX63" fmla="*/ 5768491 w 6127519"/>
              <a:gd name="connsiteY63" fmla="*/ 3914399 h 6858000"/>
              <a:gd name="connsiteX64" fmla="*/ 5793123 w 6127519"/>
              <a:gd name="connsiteY64" fmla="*/ 3969952 h 6858000"/>
              <a:gd name="connsiteX65" fmla="*/ 5808321 w 6127519"/>
              <a:gd name="connsiteY65" fmla="*/ 3988153 h 6858000"/>
              <a:gd name="connsiteX66" fmla="*/ 5825621 w 6127519"/>
              <a:gd name="connsiteY66" fmla="*/ 4015525 h 6858000"/>
              <a:gd name="connsiteX67" fmla="*/ 5860672 w 6127519"/>
              <a:gd name="connsiteY67" fmla="*/ 4061579 h 6858000"/>
              <a:gd name="connsiteX68" fmla="*/ 5872173 w 6127519"/>
              <a:gd name="connsiteY68" fmla="*/ 4088497 h 6858000"/>
              <a:gd name="connsiteX69" fmla="*/ 5894095 w 6127519"/>
              <a:gd name="connsiteY69" fmla="*/ 4128857 h 6858000"/>
              <a:gd name="connsiteX70" fmla="*/ 5903513 w 6127519"/>
              <a:gd name="connsiteY70" fmla="*/ 4187661 h 6858000"/>
              <a:gd name="connsiteX71" fmla="*/ 5917114 w 6127519"/>
              <a:gd name="connsiteY71" fmla="*/ 4213096 h 6858000"/>
              <a:gd name="connsiteX72" fmla="*/ 5924233 w 6127519"/>
              <a:gd name="connsiteY72" fmla="*/ 4242060 h 6858000"/>
              <a:gd name="connsiteX73" fmla="*/ 5928910 w 6127519"/>
              <a:gd name="connsiteY73" fmla="*/ 4300973 h 6858000"/>
              <a:gd name="connsiteX74" fmla="*/ 5939320 w 6127519"/>
              <a:gd name="connsiteY74" fmla="*/ 4340435 h 6858000"/>
              <a:gd name="connsiteX75" fmla="*/ 5946705 w 6127519"/>
              <a:gd name="connsiteY75" fmla="*/ 4428051 h 6858000"/>
              <a:gd name="connsiteX76" fmla="*/ 5949261 w 6127519"/>
              <a:gd name="connsiteY76" fmla="*/ 4449185 h 6858000"/>
              <a:gd name="connsiteX77" fmla="*/ 5968960 w 6127519"/>
              <a:gd name="connsiteY77" fmla="*/ 4482655 h 6858000"/>
              <a:gd name="connsiteX78" fmla="*/ 5980106 w 6127519"/>
              <a:gd name="connsiteY78" fmla="*/ 4585087 h 6858000"/>
              <a:gd name="connsiteX79" fmla="*/ 5998138 w 6127519"/>
              <a:gd name="connsiteY79" fmla="*/ 4697518 h 6858000"/>
              <a:gd name="connsiteX80" fmla="*/ 6007819 w 6127519"/>
              <a:gd name="connsiteY80" fmla="*/ 4858148 h 6858000"/>
              <a:gd name="connsiteX81" fmla="*/ 6007749 w 6127519"/>
              <a:gd name="connsiteY81" fmla="*/ 4964715 h 6858000"/>
              <a:gd name="connsiteX82" fmla="*/ 6005269 w 6127519"/>
              <a:gd name="connsiteY82" fmla="*/ 5150567 h 6858000"/>
              <a:gd name="connsiteX83" fmla="*/ 6001127 w 6127519"/>
              <a:gd name="connsiteY83" fmla="*/ 5164609 h 6858000"/>
              <a:gd name="connsiteX84" fmla="*/ 5998514 w 6127519"/>
              <a:gd name="connsiteY84" fmla="*/ 5189673 h 6858000"/>
              <a:gd name="connsiteX85" fmla="*/ 6018409 w 6127519"/>
              <a:gd name="connsiteY85" fmla="*/ 5227157 h 6858000"/>
              <a:gd name="connsiteX86" fmla="*/ 6036748 w 6127519"/>
              <a:gd name="connsiteY86" fmla="*/ 5322752 h 6858000"/>
              <a:gd name="connsiteX87" fmla="*/ 6036943 w 6127519"/>
              <a:gd name="connsiteY87" fmla="*/ 5329480 h 6858000"/>
              <a:gd name="connsiteX88" fmla="*/ 6037677 w 6127519"/>
              <a:gd name="connsiteY88" fmla="*/ 5354807 h 6858000"/>
              <a:gd name="connsiteX89" fmla="*/ 6039728 w 6127519"/>
              <a:gd name="connsiteY89" fmla="*/ 5359416 h 6858000"/>
              <a:gd name="connsiteX90" fmla="*/ 6053435 w 6127519"/>
              <a:gd name="connsiteY90" fmla="*/ 5387547 h 6858000"/>
              <a:gd name="connsiteX91" fmla="*/ 6065933 w 6127519"/>
              <a:gd name="connsiteY91" fmla="*/ 5443002 h 6858000"/>
              <a:gd name="connsiteX92" fmla="*/ 6068640 w 6127519"/>
              <a:gd name="connsiteY92" fmla="*/ 5474503 h 6858000"/>
              <a:gd name="connsiteX93" fmla="*/ 6080922 w 6127519"/>
              <a:gd name="connsiteY93" fmla="*/ 5561070 h 6858000"/>
              <a:gd name="connsiteX94" fmla="*/ 6096949 w 6127519"/>
              <a:gd name="connsiteY94" fmla="*/ 5648179 h 6858000"/>
              <a:gd name="connsiteX95" fmla="*/ 6125703 w 6127519"/>
              <a:gd name="connsiteY95" fmla="*/ 5692894 h 6858000"/>
              <a:gd name="connsiteX96" fmla="*/ 6121353 w 6127519"/>
              <a:gd name="connsiteY96" fmla="*/ 5721725 h 6858000"/>
              <a:gd name="connsiteX97" fmla="*/ 6121607 w 6127519"/>
              <a:gd name="connsiteY97" fmla="*/ 5721959 h 6858000"/>
              <a:gd name="connsiteX98" fmla="*/ 6127024 w 6127519"/>
              <a:gd name="connsiteY98" fmla="*/ 5786902 h 6858000"/>
              <a:gd name="connsiteX99" fmla="*/ 6127519 w 6127519"/>
              <a:gd name="connsiteY99" fmla="*/ 5865775 h 6858000"/>
              <a:gd name="connsiteX100" fmla="*/ 6119217 w 6127519"/>
              <a:gd name="connsiteY100" fmla="*/ 5888542 h 6858000"/>
              <a:gd name="connsiteX101" fmla="*/ 6102493 w 6127519"/>
              <a:gd name="connsiteY101" fmla="*/ 5928602 h 6858000"/>
              <a:gd name="connsiteX102" fmla="*/ 6056863 w 6127519"/>
              <a:gd name="connsiteY102" fmla="*/ 6000643 h 6858000"/>
              <a:gd name="connsiteX103" fmla="*/ 6045436 w 6127519"/>
              <a:gd name="connsiteY103" fmla="*/ 6124480 h 6858000"/>
              <a:gd name="connsiteX104" fmla="*/ 6030489 w 6127519"/>
              <a:gd name="connsiteY104" fmla="*/ 6317666 h 6858000"/>
              <a:gd name="connsiteX105" fmla="*/ 6007492 w 6127519"/>
              <a:gd name="connsiteY105" fmla="*/ 6440818 h 6858000"/>
              <a:gd name="connsiteX106" fmla="*/ 6009467 w 6127519"/>
              <a:gd name="connsiteY106" fmla="*/ 6487076 h 6858000"/>
              <a:gd name="connsiteX107" fmla="*/ 5995064 w 6127519"/>
              <a:gd name="connsiteY107" fmla="*/ 6540791 h 6858000"/>
              <a:gd name="connsiteX108" fmla="*/ 6004510 w 6127519"/>
              <a:gd name="connsiteY108" fmla="*/ 6599256 h 6858000"/>
              <a:gd name="connsiteX109" fmla="*/ 5986207 w 6127519"/>
              <a:gd name="connsiteY109" fmla="*/ 6695855 h 6858000"/>
              <a:gd name="connsiteX110" fmla="*/ 5979428 w 6127519"/>
              <a:gd name="connsiteY110" fmla="*/ 6754678 h 6858000"/>
              <a:gd name="connsiteX111" fmla="*/ 5983398 w 6127519"/>
              <a:gd name="connsiteY111" fmla="*/ 6778641 h 6858000"/>
              <a:gd name="connsiteX112" fmla="*/ 5984543 w 6127519"/>
              <a:gd name="connsiteY112" fmla="*/ 6811016 h 6858000"/>
              <a:gd name="connsiteX113" fmla="*/ 5979671 w 6127519"/>
              <a:gd name="connsiteY113" fmla="*/ 6858000 h 6858000"/>
              <a:gd name="connsiteX114" fmla="*/ 0 w 6127519"/>
              <a:gd name="connsiteY114" fmla="*/ 6858000 h 6858000"/>
              <a:gd name="connsiteX115" fmla="*/ 0 w 6127519"/>
              <a:gd name="connsiteY11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89758 w 6127519"/>
              <a:gd name="connsiteY50" fmla="*/ 3506453 h 6858000"/>
              <a:gd name="connsiteX51" fmla="*/ 5596144 w 6127519"/>
              <a:gd name="connsiteY51" fmla="*/ 3534624 h 6858000"/>
              <a:gd name="connsiteX52" fmla="*/ 5597750 w 6127519"/>
              <a:gd name="connsiteY52" fmla="*/ 3534129 h 6858000"/>
              <a:gd name="connsiteX53" fmla="*/ 5599700 w 6127519"/>
              <a:gd name="connsiteY53" fmla="*/ 3547221 h 6858000"/>
              <a:gd name="connsiteX54" fmla="*/ 5615031 w 6127519"/>
              <a:gd name="connsiteY54" fmla="*/ 3557482 h 6858000"/>
              <a:gd name="connsiteX55" fmla="*/ 5618377 w 6127519"/>
              <a:gd name="connsiteY55" fmla="*/ 3588431 h 6858000"/>
              <a:gd name="connsiteX56" fmla="*/ 5612155 w 6127519"/>
              <a:gd name="connsiteY56" fmla="*/ 3589869 h 6858000"/>
              <a:gd name="connsiteX57" fmla="*/ 5620843 w 6127519"/>
              <a:gd name="connsiteY57" fmla="*/ 3606745 h 6858000"/>
              <a:gd name="connsiteX58" fmla="*/ 5655472 w 6127519"/>
              <a:gd name="connsiteY58" fmla="*/ 3678877 h 6858000"/>
              <a:gd name="connsiteX59" fmla="*/ 5683015 w 6127519"/>
              <a:gd name="connsiteY59" fmla="*/ 3762025 h 6858000"/>
              <a:gd name="connsiteX60" fmla="*/ 5696643 w 6127519"/>
              <a:gd name="connsiteY60" fmla="*/ 3773888 h 6858000"/>
              <a:gd name="connsiteX61" fmla="*/ 5707995 w 6127519"/>
              <a:gd name="connsiteY61" fmla="*/ 3781685 h 6858000"/>
              <a:gd name="connsiteX62" fmla="*/ 5768491 w 6127519"/>
              <a:gd name="connsiteY62" fmla="*/ 3914399 h 6858000"/>
              <a:gd name="connsiteX63" fmla="*/ 5793123 w 6127519"/>
              <a:gd name="connsiteY63" fmla="*/ 3969952 h 6858000"/>
              <a:gd name="connsiteX64" fmla="*/ 5808321 w 6127519"/>
              <a:gd name="connsiteY64" fmla="*/ 3988153 h 6858000"/>
              <a:gd name="connsiteX65" fmla="*/ 5825621 w 6127519"/>
              <a:gd name="connsiteY65" fmla="*/ 4015525 h 6858000"/>
              <a:gd name="connsiteX66" fmla="*/ 5860672 w 6127519"/>
              <a:gd name="connsiteY66" fmla="*/ 4061579 h 6858000"/>
              <a:gd name="connsiteX67" fmla="*/ 5872173 w 6127519"/>
              <a:gd name="connsiteY67" fmla="*/ 4088497 h 6858000"/>
              <a:gd name="connsiteX68" fmla="*/ 5894095 w 6127519"/>
              <a:gd name="connsiteY68" fmla="*/ 4128857 h 6858000"/>
              <a:gd name="connsiteX69" fmla="*/ 5903513 w 6127519"/>
              <a:gd name="connsiteY69" fmla="*/ 4187661 h 6858000"/>
              <a:gd name="connsiteX70" fmla="*/ 5917114 w 6127519"/>
              <a:gd name="connsiteY70" fmla="*/ 4213096 h 6858000"/>
              <a:gd name="connsiteX71" fmla="*/ 5924233 w 6127519"/>
              <a:gd name="connsiteY71" fmla="*/ 4242060 h 6858000"/>
              <a:gd name="connsiteX72" fmla="*/ 5928910 w 6127519"/>
              <a:gd name="connsiteY72" fmla="*/ 4300973 h 6858000"/>
              <a:gd name="connsiteX73" fmla="*/ 5939320 w 6127519"/>
              <a:gd name="connsiteY73" fmla="*/ 4340435 h 6858000"/>
              <a:gd name="connsiteX74" fmla="*/ 5946705 w 6127519"/>
              <a:gd name="connsiteY74" fmla="*/ 4428051 h 6858000"/>
              <a:gd name="connsiteX75" fmla="*/ 5949261 w 6127519"/>
              <a:gd name="connsiteY75" fmla="*/ 4449185 h 6858000"/>
              <a:gd name="connsiteX76" fmla="*/ 5968960 w 6127519"/>
              <a:gd name="connsiteY76" fmla="*/ 4482655 h 6858000"/>
              <a:gd name="connsiteX77" fmla="*/ 5980106 w 6127519"/>
              <a:gd name="connsiteY77" fmla="*/ 4585087 h 6858000"/>
              <a:gd name="connsiteX78" fmla="*/ 5998138 w 6127519"/>
              <a:gd name="connsiteY78" fmla="*/ 4697518 h 6858000"/>
              <a:gd name="connsiteX79" fmla="*/ 6007819 w 6127519"/>
              <a:gd name="connsiteY79" fmla="*/ 4858148 h 6858000"/>
              <a:gd name="connsiteX80" fmla="*/ 6007749 w 6127519"/>
              <a:gd name="connsiteY80" fmla="*/ 4964715 h 6858000"/>
              <a:gd name="connsiteX81" fmla="*/ 6005269 w 6127519"/>
              <a:gd name="connsiteY81" fmla="*/ 5150567 h 6858000"/>
              <a:gd name="connsiteX82" fmla="*/ 6001127 w 6127519"/>
              <a:gd name="connsiteY82" fmla="*/ 5164609 h 6858000"/>
              <a:gd name="connsiteX83" fmla="*/ 5998514 w 6127519"/>
              <a:gd name="connsiteY83" fmla="*/ 5189673 h 6858000"/>
              <a:gd name="connsiteX84" fmla="*/ 6018409 w 6127519"/>
              <a:gd name="connsiteY84" fmla="*/ 5227157 h 6858000"/>
              <a:gd name="connsiteX85" fmla="*/ 6036748 w 6127519"/>
              <a:gd name="connsiteY85" fmla="*/ 5322752 h 6858000"/>
              <a:gd name="connsiteX86" fmla="*/ 6036943 w 6127519"/>
              <a:gd name="connsiteY86" fmla="*/ 5329480 h 6858000"/>
              <a:gd name="connsiteX87" fmla="*/ 6037677 w 6127519"/>
              <a:gd name="connsiteY87" fmla="*/ 5354807 h 6858000"/>
              <a:gd name="connsiteX88" fmla="*/ 6039728 w 6127519"/>
              <a:gd name="connsiteY88" fmla="*/ 5359416 h 6858000"/>
              <a:gd name="connsiteX89" fmla="*/ 6053435 w 6127519"/>
              <a:gd name="connsiteY89" fmla="*/ 5387547 h 6858000"/>
              <a:gd name="connsiteX90" fmla="*/ 6065933 w 6127519"/>
              <a:gd name="connsiteY90" fmla="*/ 5443002 h 6858000"/>
              <a:gd name="connsiteX91" fmla="*/ 6068640 w 6127519"/>
              <a:gd name="connsiteY91" fmla="*/ 5474503 h 6858000"/>
              <a:gd name="connsiteX92" fmla="*/ 6080922 w 6127519"/>
              <a:gd name="connsiteY92" fmla="*/ 5561070 h 6858000"/>
              <a:gd name="connsiteX93" fmla="*/ 6096949 w 6127519"/>
              <a:gd name="connsiteY93" fmla="*/ 5648179 h 6858000"/>
              <a:gd name="connsiteX94" fmla="*/ 6125703 w 6127519"/>
              <a:gd name="connsiteY94" fmla="*/ 5692894 h 6858000"/>
              <a:gd name="connsiteX95" fmla="*/ 6121353 w 6127519"/>
              <a:gd name="connsiteY95" fmla="*/ 5721725 h 6858000"/>
              <a:gd name="connsiteX96" fmla="*/ 6121607 w 6127519"/>
              <a:gd name="connsiteY96" fmla="*/ 5721959 h 6858000"/>
              <a:gd name="connsiteX97" fmla="*/ 6127024 w 6127519"/>
              <a:gd name="connsiteY97" fmla="*/ 5786902 h 6858000"/>
              <a:gd name="connsiteX98" fmla="*/ 6127519 w 6127519"/>
              <a:gd name="connsiteY98" fmla="*/ 5865775 h 6858000"/>
              <a:gd name="connsiteX99" fmla="*/ 6119217 w 6127519"/>
              <a:gd name="connsiteY99" fmla="*/ 5888542 h 6858000"/>
              <a:gd name="connsiteX100" fmla="*/ 6102493 w 6127519"/>
              <a:gd name="connsiteY100" fmla="*/ 5928602 h 6858000"/>
              <a:gd name="connsiteX101" fmla="*/ 6056863 w 6127519"/>
              <a:gd name="connsiteY101" fmla="*/ 6000643 h 6858000"/>
              <a:gd name="connsiteX102" fmla="*/ 6045436 w 6127519"/>
              <a:gd name="connsiteY102" fmla="*/ 6124480 h 6858000"/>
              <a:gd name="connsiteX103" fmla="*/ 6030489 w 6127519"/>
              <a:gd name="connsiteY103" fmla="*/ 6317666 h 6858000"/>
              <a:gd name="connsiteX104" fmla="*/ 6007492 w 6127519"/>
              <a:gd name="connsiteY104" fmla="*/ 6440818 h 6858000"/>
              <a:gd name="connsiteX105" fmla="*/ 6009467 w 6127519"/>
              <a:gd name="connsiteY105" fmla="*/ 6487076 h 6858000"/>
              <a:gd name="connsiteX106" fmla="*/ 5995064 w 6127519"/>
              <a:gd name="connsiteY106" fmla="*/ 6540791 h 6858000"/>
              <a:gd name="connsiteX107" fmla="*/ 6004510 w 6127519"/>
              <a:gd name="connsiteY107" fmla="*/ 6599256 h 6858000"/>
              <a:gd name="connsiteX108" fmla="*/ 5986207 w 6127519"/>
              <a:gd name="connsiteY108" fmla="*/ 6695855 h 6858000"/>
              <a:gd name="connsiteX109" fmla="*/ 5979428 w 6127519"/>
              <a:gd name="connsiteY109" fmla="*/ 6754678 h 6858000"/>
              <a:gd name="connsiteX110" fmla="*/ 5983398 w 6127519"/>
              <a:gd name="connsiteY110" fmla="*/ 6778641 h 6858000"/>
              <a:gd name="connsiteX111" fmla="*/ 5984543 w 6127519"/>
              <a:gd name="connsiteY111" fmla="*/ 6811016 h 6858000"/>
              <a:gd name="connsiteX112" fmla="*/ 5979671 w 6127519"/>
              <a:gd name="connsiteY112" fmla="*/ 6858000 h 6858000"/>
              <a:gd name="connsiteX113" fmla="*/ 0 w 6127519"/>
              <a:gd name="connsiteY113" fmla="*/ 6858000 h 6858000"/>
              <a:gd name="connsiteX114" fmla="*/ 0 w 6127519"/>
              <a:gd name="connsiteY114"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89758 w 6127519"/>
              <a:gd name="connsiteY50" fmla="*/ 3453699 h 6858000"/>
              <a:gd name="connsiteX51" fmla="*/ 5596144 w 6127519"/>
              <a:gd name="connsiteY51" fmla="*/ 3534624 h 6858000"/>
              <a:gd name="connsiteX52" fmla="*/ 5597750 w 6127519"/>
              <a:gd name="connsiteY52" fmla="*/ 3534129 h 6858000"/>
              <a:gd name="connsiteX53" fmla="*/ 5599700 w 6127519"/>
              <a:gd name="connsiteY53" fmla="*/ 3547221 h 6858000"/>
              <a:gd name="connsiteX54" fmla="*/ 5615031 w 6127519"/>
              <a:gd name="connsiteY54" fmla="*/ 3557482 h 6858000"/>
              <a:gd name="connsiteX55" fmla="*/ 5618377 w 6127519"/>
              <a:gd name="connsiteY55" fmla="*/ 3588431 h 6858000"/>
              <a:gd name="connsiteX56" fmla="*/ 5612155 w 6127519"/>
              <a:gd name="connsiteY56" fmla="*/ 3589869 h 6858000"/>
              <a:gd name="connsiteX57" fmla="*/ 5620843 w 6127519"/>
              <a:gd name="connsiteY57" fmla="*/ 3606745 h 6858000"/>
              <a:gd name="connsiteX58" fmla="*/ 5655472 w 6127519"/>
              <a:gd name="connsiteY58" fmla="*/ 3678877 h 6858000"/>
              <a:gd name="connsiteX59" fmla="*/ 5683015 w 6127519"/>
              <a:gd name="connsiteY59" fmla="*/ 3762025 h 6858000"/>
              <a:gd name="connsiteX60" fmla="*/ 5696643 w 6127519"/>
              <a:gd name="connsiteY60" fmla="*/ 3773888 h 6858000"/>
              <a:gd name="connsiteX61" fmla="*/ 5707995 w 6127519"/>
              <a:gd name="connsiteY61" fmla="*/ 3781685 h 6858000"/>
              <a:gd name="connsiteX62" fmla="*/ 5768491 w 6127519"/>
              <a:gd name="connsiteY62" fmla="*/ 3914399 h 6858000"/>
              <a:gd name="connsiteX63" fmla="*/ 5793123 w 6127519"/>
              <a:gd name="connsiteY63" fmla="*/ 3969952 h 6858000"/>
              <a:gd name="connsiteX64" fmla="*/ 5808321 w 6127519"/>
              <a:gd name="connsiteY64" fmla="*/ 3988153 h 6858000"/>
              <a:gd name="connsiteX65" fmla="*/ 5825621 w 6127519"/>
              <a:gd name="connsiteY65" fmla="*/ 4015525 h 6858000"/>
              <a:gd name="connsiteX66" fmla="*/ 5860672 w 6127519"/>
              <a:gd name="connsiteY66" fmla="*/ 4061579 h 6858000"/>
              <a:gd name="connsiteX67" fmla="*/ 5872173 w 6127519"/>
              <a:gd name="connsiteY67" fmla="*/ 4088497 h 6858000"/>
              <a:gd name="connsiteX68" fmla="*/ 5894095 w 6127519"/>
              <a:gd name="connsiteY68" fmla="*/ 4128857 h 6858000"/>
              <a:gd name="connsiteX69" fmla="*/ 5903513 w 6127519"/>
              <a:gd name="connsiteY69" fmla="*/ 4187661 h 6858000"/>
              <a:gd name="connsiteX70" fmla="*/ 5917114 w 6127519"/>
              <a:gd name="connsiteY70" fmla="*/ 4213096 h 6858000"/>
              <a:gd name="connsiteX71" fmla="*/ 5924233 w 6127519"/>
              <a:gd name="connsiteY71" fmla="*/ 4242060 h 6858000"/>
              <a:gd name="connsiteX72" fmla="*/ 5928910 w 6127519"/>
              <a:gd name="connsiteY72" fmla="*/ 4300973 h 6858000"/>
              <a:gd name="connsiteX73" fmla="*/ 5939320 w 6127519"/>
              <a:gd name="connsiteY73" fmla="*/ 4340435 h 6858000"/>
              <a:gd name="connsiteX74" fmla="*/ 5946705 w 6127519"/>
              <a:gd name="connsiteY74" fmla="*/ 4428051 h 6858000"/>
              <a:gd name="connsiteX75" fmla="*/ 5949261 w 6127519"/>
              <a:gd name="connsiteY75" fmla="*/ 4449185 h 6858000"/>
              <a:gd name="connsiteX76" fmla="*/ 5968960 w 6127519"/>
              <a:gd name="connsiteY76" fmla="*/ 4482655 h 6858000"/>
              <a:gd name="connsiteX77" fmla="*/ 5980106 w 6127519"/>
              <a:gd name="connsiteY77" fmla="*/ 4585087 h 6858000"/>
              <a:gd name="connsiteX78" fmla="*/ 5998138 w 6127519"/>
              <a:gd name="connsiteY78" fmla="*/ 4697518 h 6858000"/>
              <a:gd name="connsiteX79" fmla="*/ 6007819 w 6127519"/>
              <a:gd name="connsiteY79" fmla="*/ 4858148 h 6858000"/>
              <a:gd name="connsiteX80" fmla="*/ 6007749 w 6127519"/>
              <a:gd name="connsiteY80" fmla="*/ 4964715 h 6858000"/>
              <a:gd name="connsiteX81" fmla="*/ 6005269 w 6127519"/>
              <a:gd name="connsiteY81" fmla="*/ 5150567 h 6858000"/>
              <a:gd name="connsiteX82" fmla="*/ 6001127 w 6127519"/>
              <a:gd name="connsiteY82" fmla="*/ 5164609 h 6858000"/>
              <a:gd name="connsiteX83" fmla="*/ 5998514 w 6127519"/>
              <a:gd name="connsiteY83" fmla="*/ 5189673 h 6858000"/>
              <a:gd name="connsiteX84" fmla="*/ 6018409 w 6127519"/>
              <a:gd name="connsiteY84" fmla="*/ 5227157 h 6858000"/>
              <a:gd name="connsiteX85" fmla="*/ 6036748 w 6127519"/>
              <a:gd name="connsiteY85" fmla="*/ 5322752 h 6858000"/>
              <a:gd name="connsiteX86" fmla="*/ 6036943 w 6127519"/>
              <a:gd name="connsiteY86" fmla="*/ 5329480 h 6858000"/>
              <a:gd name="connsiteX87" fmla="*/ 6037677 w 6127519"/>
              <a:gd name="connsiteY87" fmla="*/ 5354807 h 6858000"/>
              <a:gd name="connsiteX88" fmla="*/ 6039728 w 6127519"/>
              <a:gd name="connsiteY88" fmla="*/ 5359416 h 6858000"/>
              <a:gd name="connsiteX89" fmla="*/ 6053435 w 6127519"/>
              <a:gd name="connsiteY89" fmla="*/ 5387547 h 6858000"/>
              <a:gd name="connsiteX90" fmla="*/ 6065933 w 6127519"/>
              <a:gd name="connsiteY90" fmla="*/ 5443002 h 6858000"/>
              <a:gd name="connsiteX91" fmla="*/ 6068640 w 6127519"/>
              <a:gd name="connsiteY91" fmla="*/ 5474503 h 6858000"/>
              <a:gd name="connsiteX92" fmla="*/ 6080922 w 6127519"/>
              <a:gd name="connsiteY92" fmla="*/ 5561070 h 6858000"/>
              <a:gd name="connsiteX93" fmla="*/ 6096949 w 6127519"/>
              <a:gd name="connsiteY93" fmla="*/ 5648179 h 6858000"/>
              <a:gd name="connsiteX94" fmla="*/ 6125703 w 6127519"/>
              <a:gd name="connsiteY94" fmla="*/ 5692894 h 6858000"/>
              <a:gd name="connsiteX95" fmla="*/ 6121353 w 6127519"/>
              <a:gd name="connsiteY95" fmla="*/ 5721725 h 6858000"/>
              <a:gd name="connsiteX96" fmla="*/ 6121607 w 6127519"/>
              <a:gd name="connsiteY96" fmla="*/ 5721959 h 6858000"/>
              <a:gd name="connsiteX97" fmla="*/ 6127024 w 6127519"/>
              <a:gd name="connsiteY97" fmla="*/ 5786902 h 6858000"/>
              <a:gd name="connsiteX98" fmla="*/ 6127519 w 6127519"/>
              <a:gd name="connsiteY98" fmla="*/ 5865775 h 6858000"/>
              <a:gd name="connsiteX99" fmla="*/ 6119217 w 6127519"/>
              <a:gd name="connsiteY99" fmla="*/ 5888542 h 6858000"/>
              <a:gd name="connsiteX100" fmla="*/ 6102493 w 6127519"/>
              <a:gd name="connsiteY100" fmla="*/ 5928602 h 6858000"/>
              <a:gd name="connsiteX101" fmla="*/ 6056863 w 6127519"/>
              <a:gd name="connsiteY101" fmla="*/ 6000643 h 6858000"/>
              <a:gd name="connsiteX102" fmla="*/ 6045436 w 6127519"/>
              <a:gd name="connsiteY102" fmla="*/ 6124480 h 6858000"/>
              <a:gd name="connsiteX103" fmla="*/ 6030489 w 6127519"/>
              <a:gd name="connsiteY103" fmla="*/ 6317666 h 6858000"/>
              <a:gd name="connsiteX104" fmla="*/ 6007492 w 6127519"/>
              <a:gd name="connsiteY104" fmla="*/ 6440818 h 6858000"/>
              <a:gd name="connsiteX105" fmla="*/ 6009467 w 6127519"/>
              <a:gd name="connsiteY105" fmla="*/ 6487076 h 6858000"/>
              <a:gd name="connsiteX106" fmla="*/ 5995064 w 6127519"/>
              <a:gd name="connsiteY106" fmla="*/ 6540791 h 6858000"/>
              <a:gd name="connsiteX107" fmla="*/ 6004510 w 6127519"/>
              <a:gd name="connsiteY107" fmla="*/ 6599256 h 6858000"/>
              <a:gd name="connsiteX108" fmla="*/ 5986207 w 6127519"/>
              <a:gd name="connsiteY108" fmla="*/ 6695855 h 6858000"/>
              <a:gd name="connsiteX109" fmla="*/ 5979428 w 6127519"/>
              <a:gd name="connsiteY109" fmla="*/ 6754678 h 6858000"/>
              <a:gd name="connsiteX110" fmla="*/ 5983398 w 6127519"/>
              <a:gd name="connsiteY110" fmla="*/ 6778641 h 6858000"/>
              <a:gd name="connsiteX111" fmla="*/ 5984543 w 6127519"/>
              <a:gd name="connsiteY111" fmla="*/ 6811016 h 6858000"/>
              <a:gd name="connsiteX112" fmla="*/ 5979671 w 6127519"/>
              <a:gd name="connsiteY112" fmla="*/ 6858000 h 6858000"/>
              <a:gd name="connsiteX113" fmla="*/ 0 w 6127519"/>
              <a:gd name="connsiteY113" fmla="*/ 6858000 h 6858000"/>
              <a:gd name="connsiteX114" fmla="*/ 0 w 6127519"/>
              <a:gd name="connsiteY114"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415 w 6127519"/>
              <a:gd name="connsiteY46" fmla="*/ 3004079 h 6858000"/>
              <a:gd name="connsiteX47" fmla="*/ 5503944 w 6127519"/>
              <a:gd name="connsiteY47" fmla="*/ 3123335 h 6858000"/>
              <a:gd name="connsiteX48" fmla="*/ 5516007 w 6127519"/>
              <a:gd name="connsiteY48" fmla="*/ 3258473 h 6858000"/>
              <a:gd name="connsiteX49" fmla="*/ 5589758 w 6127519"/>
              <a:gd name="connsiteY49" fmla="*/ 3453699 h 6858000"/>
              <a:gd name="connsiteX50" fmla="*/ 5596144 w 6127519"/>
              <a:gd name="connsiteY50" fmla="*/ 3534624 h 6858000"/>
              <a:gd name="connsiteX51" fmla="*/ 5597750 w 6127519"/>
              <a:gd name="connsiteY51" fmla="*/ 3534129 h 6858000"/>
              <a:gd name="connsiteX52" fmla="*/ 5599700 w 6127519"/>
              <a:gd name="connsiteY52" fmla="*/ 3547221 h 6858000"/>
              <a:gd name="connsiteX53" fmla="*/ 5615031 w 6127519"/>
              <a:gd name="connsiteY53" fmla="*/ 3557482 h 6858000"/>
              <a:gd name="connsiteX54" fmla="*/ 5618377 w 6127519"/>
              <a:gd name="connsiteY54" fmla="*/ 3588431 h 6858000"/>
              <a:gd name="connsiteX55" fmla="*/ 5612155 w 6127519"/>
              <a:gd name="connsiteY55" fmla="*/ 3589869 h 6858000"/>
              <a:gd name="connsiteX56" fmla="*/ 5620843 w 6127519"/>
              <a:gd name="connsiteY56" fmla="*/ 3606745 h 6858000"/>
              <a:gd name="connsiteX57" fmla="*/ 5655472 w 6127519"/>
              <a:gd name="connsiteY57" fmla="*/ 3678877 h 6858000"/>
              <a:gd name="connsiteX58" fmla="*/ 5683015 w 6127519"/>
              <a:gd name="connsiteY58" fmla="*/ 3762025 h 6858000"/>
              <a:gd name="connsiteX59" fmla="*/ 5696643 w 6127519"/>
              <a:gd name="connsiteY59" fmla="*/ 3773888 h 6858000"/>
              <a:gd name="connsiteX60" fmla="*/ 5707995 w 6127519"/>
              <a:gd name="connsiteY60" fmla="*/ 3781685 h 6858000"/>
              <a:gd name="connsiteX61" fmla="*/ 5768491 w 6127519"/>
              <a:gd name="connsiteY61" fmla="*/ 3914399 h 6858000"/>
              <a:gd name="connsiteX62" fmla="*/ 5793123 w 6127519"/>
              <a:gd name="connsiteY62" fmla="*/ 3969952 h 6858000"/>
              <a:gd name="connsiteX63" fmla="*/ 5808321 w 6127519"/>
              <a:gd name="connsiteY63" fmla="*/ 3988153 h 6858000"/>
              <a:gd name="connsiteX64" fmla="*/ 5825621 w 6127519"/>
              <a:gd name="connsiteY64" fmla="*/ 4015525 h 6858000"/>
              <a:gd name="connsiteX65" fmla="*/ 5860672 w 6127519"/>
              <a:gd name="connsiteY65" fmla="*/ 4061579 h 6858000"/>
              <a:gd name="connsiteX66" fmla="*/ 5872173 w 6127519"/>
              <a:gd name="connsiteY66" fmla="*/ 4088497 h 6858000"/>
              <a:gd name="connsiteX67" fmla="*/ 5894095 w 6127519"/>
              <a:gd name="connsiteY67" fmla="*/ 4128857 h 6858000"/>
              <a:gd name="connsiteX68" fmla="*/ 5903513 w 6127519"/>
              <a:gd name="connsiteY68" fmla="*/ 4187661 h 6858000"/>
              <a:gd name="connsiteX69" fmla="*/ 5917114 w 6127519"/>
              <a:gd name="connsiteY69" fmla="*/ 4213096 h 6858000"/>
              <a:gd name="connsiteX70" fmla="*/ 5924233 w 6127519"/>
              <a:gd name="connsiteY70" fmla="*/ 4242060 h 6858000"/>
              <a:gd name="connsiteX71" fmla="*/ 5928910 w 6127519"/>
              <a:gd name="connsiteY71" fmla="*/ 4300973 h 6858000"/>
              <a:gd name="connsiteX72" fmla="*/ 5939320 w 6127519"/>
              <a:gd name="connsiteY72" fmla="*/ 4340435 h 6858000"/>
              <a:gd name="connsiteX73" fmla="*/ 5946705 w 6127519"/>
              <a:gd name="connsiteY73" fmla="*/ 4428051 h 6858000"/>
              <a:gd name="connsiteX74" fmla="*/ 5949261 w 6127519"/>
              <a:gd name="connsiteY74" fmla="*/ 4449185 h 6858000"/>
              <a:gd name="connsiteX75" fmla="*/ 5968960 w 6127519"/>
              <a:gd name="connsiteY75" fmla="*/ 4482655 h 6858000"/>
              <a:gd name="connsiteX76" fmla="*/ 5980106 w 6127519"/>
              <a:gd name="connsiteY76" fmla="*/ 4585087 h 6858000"/>
              <a:gd name="connsiteX77" fmla="*/ 5998138 w 6127519"/>
              <a:gd name="connsiteY77" fmla="*/ 4697518 h 6858000"/>
              <a:gd name="connsiteX78" fmla="*/ 6007819 w 6127519"/>
              <a:gd name="connsiteY78" fmla="*/ 4858148 h 6858000"/>
              <a:gd name="connsiteX79" fmla="*/ 6007749 w 6127519"/>
              <a:gd name="connsiteY79" fmla="*/ 4964715 h 6858000"/>
              <a:gd name="connsiteX80" fmla="*/ 6005269 w 6127519"/>
              <a:gd name="connsiteY80" fmla="*/ 5150567 h 6858000"/>
              <a:gd name="connsiteX81" fmla="*/ 6001127 w 6127519"/>
              <a:gd name="connsiteY81" fmla="*/ 5164609 h 6858000"/>
              <a:gd name="connsiteX82" fmla="*/ 5998514 w 6127519"/>
              <a:gd name="connsiteY82" fmla="*/ 5189673 h 6858000"/>
              <a:gd name="connsiteX83" fmla="*/ 6018409 w 6127519"/>
              <a:gd name="connsiteY83" fmla="*/ 5227157 h 6858000"/>
              <a:gd name="connsiteX84" fmla="*/ 6036748 w 6127519"/>
              <a:gd name="connsiteY84" fmla="*/ 5322752 h 6858000"/>
              <a:gd name="connsiteX85" fmla="*/ 6036943 w 6127519"/>
              <a:gd name="connsiteY85" fmla="*/ 5329480 h 6858000"/>
              <a:gd name="connsiteX86" fmla="*/ 6037677 w 6127519"/>
              <a:gd name="connsiteY86" fmla="*/ 5354807 h 6858000"/>
              <a:gd name="connsiteX87" fmla="*/ 6039728 w 6127519"/>
              <a:gd name="connsiteY87" fmla="*/ 5359416 h 6858000"/>
              <a:gd name="connsiteX88" fmla="*/ 6053435 w 6127519"/>
              <a:gd name="connsiteY88" fmla="*/ 5387547 h 6858000"/>
              <a:gd name="connsiteX89" fmla="*/ 6065933 w 6127519"/>
              <a:gd name="connsiteY89" fmla="*/ 5443002 h 6858000"/>
              <a:gd name="connsiteX90" fmla="*/ 6068640 w 6127519"/>
              <a:gd name="connsiteY90" fmla="*/ 5474503 h 6858000"/>
              <a:gd name="connsiteX91" fmla="*/ 6080922 w 6127519"/>
              <a:gd name="connsiteY91" fmla="*/ 5561070 h 6858000"/>
              <a:gd name="connsiteX92" fmla="*/ 6096949 w 6127519"/>
              <a:gd name="connsiteY92" fmla="*/ 5648179 h 6858000"/>
              <a:gd name="connsiteX93" fmla="*/ 6125703 w 6127519"/>
              <a:gd name="connsiteY93" fmla="*/ 5692894 h 6858000"/>
              <a:gd name="connsiteX94" fmla="*/ 6121353 w 6127519"/>
              <a:gd name="connsiteY94" fmla="*/ 5721725 h 6858000"/>
              <a:gd name="connsiteX95" fmla="*/ 6121607 w 6127519"/>
              <a:gd name="connsiteY95" fmla="*/ 5721959 h 6858000"/>
              <a:gd name="connsiteX96" fmla="*/ 6127024 w 6127519"/>
              <a:gd name="connsiteY96" fmla="*/ 5786902 h 6858000"/>
              <a:gd name="connsiteX97" fmla="*/ 6127519 w 6127519"/>
              <a:gd name="connsiteY97" fmla="*/ 5865775 h 6858000"/>
              <a:gd name="connsiteX98" fmla="*/ 6119217 w 6127519"/>
              <a:gd name="connsiteY98" fmla="*/ 5888542 h 6858000"/>
              <a:gd name="connsiteX99" fmla="*/ 6102493 w 6127519"/>
              <a:gd name="connsiteY99" fmla="*/ 5928602 h 6858000"/>
              <a:gd name="connsiteX100" fmla="*/ 6056863 w 6127519"/>
              <a:gd name="connsiteY100" fmla="*/ 6000643 h 6858000"/>
              <a:gd name="connsiteX101" fmla="*/ 6045436 w 6127519"/>
              <a:gd name="connsiteY101" fmla="*/ 6124480 h 6858000"/>
              <a:gd name="connsiteX102" fmla="*/ 6030489 w 6127519"/>
              <a:gd name="connsiteY102" fmla="*/ 6317666 h 6858000"/>
              <a:gd name="connsiteX103" fmla="*/ 6007492 w 6127519"/>
              <a:gd name="connsiteY103" fmla="*/ 6440818 h 6858000"/>
              <a:gd name="connsiteX104" fmla="*/ 6009467 w 6127519"/>
              <a:gd name="connsiteY104" fmla="*/ 6487076 h 6858000"/>
              <a:gd name="connsiteX105" fmla="*/ 5995064 w 6127519"/>
              <a:gd name="connsiteY105" fmla="*/ 6540791 h 6858000"/>
              <a:gd name="connsiteX106" fmla="*/ 6004510 w 6127519"/>
              <a:gd name="connsiteY106" fmla="*/ 6599256 h 6858000"/>
              <a:gd name="connsiteX107" fmla="*/ 5986207 w 6127519"/>
              <a:gd name="connsiteY107" fmla="*/ 6695855 h 6858000"/>
              <a:gd name="connsiteX108" fmla="*/ 5979428 w 6127519"/>
              <a:gd name="connsiteY108" fmla="*/ 6754678 h 6858000"/>
              <a:gd name="connsiteX109" fmla="*/ 5983398 w 6127519"/>
              <a:gd name="connsiteY109" fmla="*/ 6778641 h 6858000"/>
              <a:gd name="connsiteX110" fmla="*/ 5984543 w 6127519"/>
              <a:gd name="connsiteY110" fmla="*/ 6811016 h 6858000"/>
              <a:gd name="connsiteX111" fmla="*/ 5979671 w 6127519"/>
              <a:gd name="connsiteY111" fmla="*/ 6858000 h 6858000"/>
              <a:gd name="connsiteX112" fmla="*/ 0 w 6127519"/>
              <a:gd name="connsiteY112" fmla="*/ 6858000 h 6858000"/>
              <a:gd name="connsiteX113" fmla="*/ 0 w 6127519"/>
              <a:gd name="connsiteY11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57023 w 6127519"/>
              <a:gd name="connsiteY42" fmla="*/ 2858292 h 6858000"/>
              <a:gd name="connsiteX43" fmla="*/ 5479298 w 6127519"/>
              <a:gd name="connsiteY43" fmla="*/ 2947791 h 6858000"/>
              <a:gd name="connsiteX44" fmla="*/ 5481770 w 6127519"/>
              <a:gd name="connsiteY44" fmla="*/ 2951352 h 6858000"/>
              <a:gd name="connsiteX45" fmla="*/ 5482415 w 6127519"/>
              <a:gd name="connsiteY45" fmla="*/ 3004079 h 6858000"/>
              <a:gd name="connsiteX46" fmla="*/ 5503944 w 6127519"/>
              <a:gd name="connsiteY46" fmla="*/ 3123335 h 6858000"/>
              <a:gd name="connsiteX47" fmla="*/ 5516007 w 6127519"/>
              <a:gd name="connsiteY47" fmla="*/ 3258473 h 6858000"/>
              <a:gd name="connsiteX48" fmla="*/ 5589758 w 6127519"/>
              <a:gd name="connsiteY48" fmla="*/ 3453699 h 6858000"/>
              <a:gd name="connsiteX49" fmla="*/ 5596144 w 6127519"/>
              <a:gd name="connsiteY49" fmla="*/ 3534624 h 6858000"/>
              <a:gd name="connsiteX50" fmla="*/ 5597750 w 6127519"/>
              <a:gd name="connsiteY50" fmla="*/ 3534129 h 6858000"/>
              <a:gd name="connsiteX51" fmla="*/ 5599700 w 6127519"/>
              <a:gd name="connsiteY51" fmla="*/ 3547221 h 6858000"/>
              <a:gd name="connsiteX52" fmla="*/ 5615031 w 6127519"/>
              <a:gd name="connsiteY52" fmla="*/ 3557482 h 6858000"/>
              <a:gd name="connsiteX53" fmla="*/ 5618377 w 6127519"/>
              <a:gd name="connsiteY53" fmla="*/ 3588431 h 6858000"/>
              <a:gd name="connsiteX54" fmla="*/ 5612155 w 6127519"/>
              <a:gd name="connsiteY54" fmla="*/ 3589869 h 6858000"/>
              <a:gd name="connsiteX55" fmla="*/ 5620843 w 6127519"/>
              <a:gd name="connsiteY55" fmla="*/ 3606745 h 6858000"/>
              <a:gd name="connsiteX56" fmla="*/ 5655472 w 6127519"/>
              <a:gd name="connsiteY56" fmla="*/ 3678877 h 6858000"/>
              <a:gd name="connsiteX57" fmla="*/ 5683015 w 6127519"/>
              <a:gd name="connsiteY57" fmla="*/ 3762025 h 6858000"/>
              <a:gd name="connsiteX58" fmla="*/ 5696643 w 6127519"/>
              <a:gd name="connsiteY58" fmla="*/ 3773888 h 6858000"/>
              <a:gd name="connsiteX59" fmla="*/ 5707995 w 6127519"/>
              <a:gd name="connsiteY59" fmla="*/ 3781685 h 6858000"/>
              <a:gd name="connsiteX60" fmla="*/ 5768491 w 6127519"/>
              <a:gd name="connsiteY60" fmla="*/ 3914399 h 6858000"/>
              <a:gd name="connsiteX61" fmla="*/ 5793123 w 6127519"/>
              <a:gd name="connsiteY61" fmla="*/ 3969952 h 6858000"/>
              <a:gd name="connsiteX62" fmla="*/ 5808321 w 6127519"/>
              <a:gd name="connsiteY62" fmla="*/ 3988153 h 6858000"/>
              <a:gd name="connsiteX63" fmla="*/ 5825621 w 6127519"/>
              <a:gd name="connsiteY63" fmla="*/ 4015525 h 6858000"/>
              <a:gd name="connsiteX64" fmla="*/ 5860672 w 6127519"/>
              <a:gd name="connsiteY64" fmla="*/ 4061579 h 6858000"/>
              <a:gd name="connsiteX65" fmla="*/ 5872173 w 6127519"/>
              <a:gd name="connsiteY65" fmla="*/ 4088497 h 6858000"/>
              <a:gd name="connsiteX66" fmla="*/ 5894095 w 6127519"/>
              <a:gd name="connsiteY66" fmla="*/ 4128857 h 6858000"/>
              <a:gd name="connsiteX67" fmla="*/ 5903513 w 6127519"/>
              <a:gd name="connsiteY67" fmla="*/ 4187661 h 6858000"/>
              <a:gd name="connsiteX68" fmla="*/ 5917114 w 6127519"/>
              <a:gd name="connsiteY68" fmla="*/ 4213096 h 6858000"/>
              <a:gd name="connsiteX69" fmla="*/ 5924233 w 6127519"/>
              <a:gd name="connsiteY69" fmla="*/ 4242060 h 6858000"/>
              <a:gd name="connsiteX70" fmla="*/ 5928910 w 6127519"/>
              <a:gd name="connsiteY70" fmla="*/ 4300973 h 6858000"/>
              <a:gd name="connsiteX71" fmla="*/ 5939320 w 6127519"/>
              <a:gd name="connsiteY71" fmla="*/ 4340435 h 6858000"/>
              <a:gd name="connsiteX72" fmla="*/ 5946705 w 6127519"/>
              <a:gd name="connsiteY72" fmla="*/ 4428051 h 6858000"/>
              <a:gd name="connsiteX73" fmla="*/ 5949261 w 6127519"/>
              <a:gd name="connsiteY73" fmla="*/ 4449185 h 6858000"/>
              <a:gd name="connsiteX74" fmla="*/ 5968960 w 6127519"/>
              <a:gd name="connsiteY74" fmla="*/ 4482655 h 6858000"/>
              <a:gd name="connsiteX75" fmla="*/ 5980106 w 6127519"/>
              <a:gd name="connsiteY75" fmla="*/ 4585087 h 6858000"/>
              <a:gd name="connsiteX76" fmla="*/ 5998138 w 6127519"/>
              <a:gd name="connsiteY76" fmla="*/ 4697518 h 6858000"/>
              <a:gd name="connsiteX77" fmla="*/ 6007819 w 6127519"/>
              <a:gd name="connsiteY77" fmla="*/ 4858148 h 6858000"/>
              <a:gd name="connsiteX78" fmla="*/ 6007749 w 6127519"/>
              <a:gd name="connsiteY78" fmla="*/ 4964715 h 6858000"/>
              <a:gd name="connsiteX79" fmla="*/ 6005269 w 6127519"/>
              <a:gd name="connsiteY79" fmla="*/ 5150567 h 6858000"/>
              <a:gd name="connsiteX80" fmla="*/ 6001127 w 6127519"/>
              <a:gd name="connsiteY80" fmla="*/ 5164609 h 6858000"/>
              <a:gd name="connsiteX81" fmla="*/ 5998514 w 6127519"/>
              <a:gd name="connsiteY81" fmla="*/ 5189673 h 6858000"/>
              <a:gd name="connsiteX82" fmla="*/ 6018409 w 6127519"/>
              <a:gd name="connsiteY82" fmla="*/ 5227157 h 6858000"/>
              <a:gd name="connsiteX83" fmla="*/ 6036748 w 6127519"/>
              <a:gd name="connsiteY83" fmla="*/ 5322752 h 6858000"/>
              <a:gd name="connsiteX84" fmla="*/ 6036943 w 6127519"/>
              <a:gd name="connsiteY84" fmla="*/ 5329480 h 6858000"/>
              <a:gd name="connsiteX85" fmla="*/ 6037677 w 6127519"/>
              <a:gd name="connsiteY85" fmla="*/ 5354807 h 6858000"/>
              <a:gd name="connsiteX86" fmla="*/ 6039728 w 6127519"/>
              <a:gd name="connsiteY86" fmla="*/ 5359416 h 6858000"/>
              <a:gd name="connsiteX87" fmla="*/ 6053435 w 6127519"/>
              <a:gd name="connsiteY87" fmla="*/ 5387547 h 6858000"/>
              <a:gd name="connsiteX88" fmla="*/ 6065933 w 6127519"/>
              <a:gd name="connsiteY88" fmla="*/ 5443002 h 6858000"/>
              <a:gd name="connsiteX89" fmla="*/ 6068640 w 6127519"/>
              <a:gd name="connsiteY89" fmla="*/ 5474503 h 6858000"/>
              <a:gd name="connsiteX90" fmla="*/ 6080922 w 6127519"/>
              <a:gd name="connsiteY90" fmla="*/ 5561070 h 6858000"/>
              <a:gd name="connsiteX91" fmla="*/ 6096949 w 6127519"/>
              <a:gd name="connsiteY91" fmla="*/ 5648179 h 6858000"/>
              <a:gd name="connsiteX92" fmla="*/ 6125703 w 6127519"/>
              <a:gd name="connsiteY92" fmla="*/ 5692894 h 6858000"/>
              <a:gd name="connsiteX93" fmla="*/ 6121353 w 6127519"/>
              <a:gd name="connsiteY93" fmla="*/ 5721725 h 6858000"/>
              <a:gd name="connsiteX94" fmla="*/ 6121607 w 6127519"/>
              <a:gd name="connsiteY94" fmla="*/ 5721959 h 6858000"/>
              <a:gd name="connsiteX95" fmla="*/ 6127024 w 6127519"/>
              <a:gd name="connsiteY95" fmla="*/ 5786902 h 6858000"/>
              <a:gd name="connsiteX96" fmla="*/ 6127519 w 6127519"/>
              <a:gd name="connsiteY96" fmla="*/ 5865775 h 6858000"/>
              <a:gd name="connsiteX97" fmla="*/ 6119217 w 6127519"/>
              <a:gd name="connsiteY97" fmla="*/ 5888542 h 6858000"/>
              <a:gd name="connsiteX98" fmla="*/ 6102493 w 6127519"/>
              <a:gd name="connsiteY98" fmla="*/ 5928602 h 6858000"/>
              <a:gd name="connsiteX99" fmla="*/ 6056863 w 6127519"/>
              <a:gd name="connsiteY99" fmla="*/ 6000643 h 6858000"/>
              <a:gd name="connsiteX100" fmla="*/ 6045436 w 6127519"/>
              <a:gd name="connsiteY100" fmla="*/ 6124480 h 6858000"/>
              <a:gd name="connsiteX101" fmla="*/ 6030489 w 6127519"/>
              <a:gd name="connsiteY101" fmla="*/ 6317666 h 6858000"/>
              <a:gd name="connsiteX102" fmla="*/ 6007492 w 6127519"/>
              <a:gd name="connsiteY102" fmla="*/ 6440818 h 6858000"/>
              <a:gd name="connsiteX103" fmla="*/ 6009467 w 6127519"/>
              <a:gd name="connsiteY103" fmla="*/ 6487076 h 6858000"/>
              <a:gd name="connsiteX104" fmla="*/ 5995064 w 6127519"/>
              <a:gd name="connsiteY104" fmla="*/ 6540791 h 6858000"/>
              <a:gd name="connsiteX105" fmla="*/ 6004510 w 6127519"/>
              <a:gd name="connsiteY105" fmla="*/ 6599256 h 6858000"/>
              <a:gd name="connsiteX106" fmla="*/ 5986207 w 6127519"/>
              <a:gd name="connsiteY106" fmla="*/ 6695855 h 6858000"/>
              <a:gd name="connsiteX107" fmla="*/ 5979428 w 6127519"/>
              <a:gd name="connsiteY107" fmla="*/ 6754678 h 6858000"/>
              <a:gd name="connsiteX108" fmla="*/ 5983398 w 6127519"/>
              <a:gd name="connsiteY108" fmla="*/ 6778641 h 6858000"/>
              <a:gd name="connsiteX109" fmla="*/ 5984543 w 6127519"/>
              <a:gd name="connsiteY109" fmla="*/ 6811016 h 6858000"/>
              <a:gd name="connsiteX110" fmla="*/ 5979671 w 6127519"/>
              <a:gd name="connsiteY110" fmla="*/ 6858000 h 6858000"/>
              <a:gd name="connsiteX111" fmla="*/ 0 w 6127519"/>
              <a:gd name="connsiteY111" fmla="*/ 6858000 h 6858000"/>
              <a:gd name="connsiteX112" fmla="*/ 0 w 6127519"/>
              <a:gd name="connsiteY112"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57023 w 6127519"/>
              <a:gd name="connsiteY41" fmla="*/ 2858292 h 6858000"/>
              <a:gd name="connsiteX42" fmla="*/ 5479298 w 6127519"/>
              <a:gd name="connsiteY42" fmla="*/ 2947791 h 6858000"/>
              <a:gd name="connsiteX43" fmla="*/ 5481770 w 6127519"/>
              <a:gd name="connsiteY43" fmla="*/ 2951352 h 6858000"/>
              <a:gd name="connsiteX44" fmla="*/ 5482415 w 6127519"/>
              <a:gd name="connsiteY44" fmla="*/ 3004079 h 6858000"/>
              <a:gd name="connsiteX45" fmla="*/ 5503944 w 6127519"/>
              <a:gd name="connsiteY45" fmla="*/ 3123335 h 6858000"/>
              <a:gd name="connsiteX46" fmla="*/ 5516007 w 6127519"/>
              <a:gd name="connsiteY46" fmla="*/ 3258473 h 6858000"/>
              <a:gd name="connsiteX47" fmla="*/ 5589758 w 6127519"/>
              <a:gd name="connsiteY47" fmla="*/ 3453699 h 6858000"/>
              <a:gd name="connsiteX48" fmla="*/ 5596144 w 6127519"/>
              <a:gd name="connsiteY48" fmla="*/ 3534624 h 6858000"/>
              <a:gd name="connsiteX49" fmla="*/ 5597750 w 6127519"/>
              <a:gd name="connsiteY49" fmla="*/ 3534129 h 6858000"/>
              <a:gd name="connsiteX50" fmla="*/ 5599700 w 6127519"/>
              <a:gd name="connsiteY50" fmla="*/ 3547221 h 6858000"/>
              <a:gd name="connsiteX51" fmla="*/ 5615031 w 6127519"/>
              <a:gd name="connsiteY51" fmla="*/ 3557482 h 6858000"/>
              <a:gd name="connsiteX52" fmla="*/ 5618377 w 6127519"/>
              <a:gd name="connsiteY52" fmla="*/ 3588431 h 6858000"/>
              <a:gd name="connsiteX53" fmla="*/ 5612155 w 6127519"/>
              <a:gd name="connsiteY53" fmla="*/ 3589869 h 6858000"/>
              <a:gd name="connsiteX54" fmla="*/ 5620843 w 6127519"/>
              <a:gd name="connsiteY54" fmla="*/ 3606745 h 6858000"/>
              <a:gd name="connsiteX55" fmla="*/ 5655472 w 6127519"/>
              <a:gd name="connsiteY55" fmla="*/ 3678877 h 6858000"/>
              <a:gd name="connsiteX56" fmla="*/ 5683015 w 6127519"/>
              <a:gd name="connsiteY56" fmla="*/ 3762025 h 6858000"/>
              <a:gd name="connsiteX57" fmla="*/ 5696643 w 6127519"/>
              <a:gd name="connsiteY57" fmla="*/ 3773888 h 6858000"/>
              <a:gd name="connsiteX58" fmla="*/ 5707995 w 6127519"/>
              <a:gd name="connsiteY58" fmla="*/ 3781685 h 6858000"/>
              <a:gd name="connsiteX59" fmla="*/ 5768491 w 6127519"/>
              <a:gd name="connsiteY59" fmla="*/ 3914399 h 6858000"/>
              <a:gd name="connsiteX60" fmla="*/ 5793123 w 6127519"/>
              <a:gd name="connsiteY60" fmla="*/ 3969952 h 6858000"/>
              <a:gd name="connsiteX61" fmla="*/ 5808321 w 6127519"/>
              <a:gd name="connsiteY61" fmla="*/ 3988153 h 6858000"/>
              <a:gd name="connsiteX62" fmla="*/ 5825621 w 6127519"/>
              <a:gd name="connsiteY62" fmla="*/ 4015525 h 6858000"/>
              <a:gd name="connsiteX63" fmla="*/ 5860672 w 6127519"/>
              <a:gd name="connsiteY63" fmla="*/ 4061579 h 6858000"/>
              <a:gd name="connsiteX64" fmla="*/ 5872173 w 6127519"/>
              <a:gd name="connsiteY64" fmla="*/ 4088497 h 6858000"/>
              <a:gd name="connsiteX65" fmla="*/ 5894095 w 6127519"/>
              <a:gd name="connsiteY65" fmla="*/ 4128857 h 6858000"/>
              <a:gd name="connsiteX66" fmla="*/ 5903513 w 6127519"/>
              <a:gd name="connsiteY66" fmla="*/ 4187661 h 6858000"/>
              <a:gd name="connsiteX67" fmla="*/ 5917114 w 6127519"/>
              <a:gd name="connsiteY67" fmla="*/ 4213096 h 6858000"/>
              <a:gd name="connsiteX68" fmla="*/ 5924233 w 6127519"/>
              <a:gd name="connsiteY68" fmla="*/ 4242060 h 6858000"/>
              <a:gd name="connsiteX69" fmla="*/ 5928910 w 6127519"/>
              <a:gd name="connsiteY69" fmla="*/ 4300973 h 6858000"/>
              <a:gd name="connsiteX70" fmla="*/ 5939320 w 6127519"/>
              <a:gd name="connsiteY70" fmla="*/ 4340435 h 6858000"/>
              <a:gd name="connsiteX71" fmla="*/ 5946705 w 6127519"/>
              <a:gd name="connsiteY71" fmla="*/ 4428051 h 6858000"/>
              <a:gd name="connsiteX72" fmla="*/ 5949261 w 6127519"/>
              <a:gd name="connsiteY72" fmla="*/ 4449185 h 6858000"/>
              <a:gd name="connsiteX73" fmla="*/ 5968960 w 6127519"/>
              <a:gd name="connsiteY73" fmla="*/ 4482655 h 6858000"/>
              <a:gd name="connsiteX74" fmla="*/ 5980106 w 6127519"/>
              <a:gd name="connsiteY74" fmla="*/ 4585087 h 6858000"/>
              <a:gd name="connsiteX75" fmla="*/ 5998138 w 6127519"/>
              <a:gd name="connsiteY75" fmla="*/ 4697518 h 6858000"/>
              <a:gd name="connsiteX76" fmla="*/ 6007819 w 6127519"/>
              <a:gd name="connsiteY76" fmla="*/ 4858148 h 6858000"/>
              <a:gd name="connsiteX77" fmla="*/ 6007749 w 6127519"/>
              <a:gd name="connsiteY77" fmla="*/ 4964715 h 6858000"/>
              <a:gd name="connsiteX78" fmla="*/ 6005269 w 6127519"/>
              <a:gd name="connsiteY78" fmla="*/ 5150567 h 6858000"/>
              <a:gd name="connsiteX79" fmla="*/ 6001127 w 6127519"/>
              <a:gd name="connsiteY79" fmla="*/ 5164609 h 6858000"/>
              <a:gd name="connsiteX80" fmla="*/ 5998514 w 6127519"/>
              <a:gd name="connsiteY80" fmla="*/ 5189673 h 6858000"/>
              <a:gd name="connsiteX81" fmla="*/ 6018409 w 6127519"/>
              <a:gd name="connsiteY81" fmla="*/ 5227157 h 6858000"/>
              <a:gd name="connsiteX82" fmla="*/ 6036748 w 6127519"/>
              <a:gd name="connsiteY82" fmla="*/ 5322752 h 6858000"/>
              <a:gd name="connsiteX83" fmla="*/ 6036943 w 6127519"/>
              <a:gd name="connsiteY83" fmla="*/ 5329480 h 6858000"/>
              <a:gd name="connsiteX84" fmla="*/ 6037677 w 6127519"/>
              <a:gd name="connsiteY84" fmla="*/ 5354807 h 6858000"/>
              <a:gd name="connsiteX85" fmla="*/ 6039728 w 6127519"/>
              <a:gd name="connsiteY85" fmla="*/ 5359416 h 6858000"/>
              <a:gd name="connsiteX86" fmla="*/ 6053435 w 6127519"/>
              <a:gd name="connsiteY86" fmla="*/ 5387547 h 6858000"/>
              <a:gd name="connsiteX87" fmla="*/ 6065933 w 6127519"/>
              <a:gd name="connsiteY87" fmla="*/ 5443002 h 6858000"/>
              <a:gd name="connsiteX88" fmla="*/ 6068640 w 6127519"/>
              <a:gd name="connsiteY88" fmla="*/ 5474503 h 6858000"/>
              <a:gd name="connsiteX89" fmla="*/ 6080922 w 6127519"/>
              <a:gd name="connsiteY89" fmla="*/ 5561070 h 6858000"/>
              <a:gd name="connsiteX90" fmla="*/ 6096949 w 6127519"/>
              <a:gd name="connsiteY90" fmla="*/ 5648179 h 6858000"/>
              <a:gd name="connsiteX91" fmla="*/ 6125703 w 6127519"/>
              <a:gd name="connsiteY91" fmla="*/ 5692894 h 6858000"/>
              <a:gd name="connsiteX92" fmla="*/ 6121353 w 6127519"/>
              <a:gd name="connsiteY92" fmla="*/ 5721725 h 6858000"/>
              <a:gd name="connsiteX93" fmla="*/ 6121607 w 6127519"/>
              <a:gd name="connsiteY93" fmla="*/ 5721959 h 6858000"/>
              <a:gd name="connsiteX94" fmla="*/ 6127024 w 6127519"/>
              <a:gd name="connsiteY94" fmla="*/ 5786902 h 6858000"/>
              <a:gd name="connsiteX95" fmla="*/ 6127519 w 6127519"/>
              <a:gd name="connsiteY95" fmla="*/ 5865775 h 6858000"/>
              <a:gd name="connsiteX96" fmla="*/ 6119217 w 6127519"/>
              <a:gd name="connsiteY96" fmla="*/ 5888542 h 6858000"/>
              <a:gd name="connsiteX97" fmla="*/ 6102493 w 6127519"/>
              <a:gd name="connsiteY97" fmla="*/ 5928602 h 6858000"/>
              <a:gd name="connsiteX98" fmla="*/ 6056863 w 6127519"/>
              <a:gd name="connsiteY98" fmla="*/ 6000643 h 6858000"/>
              <a:gd name="connsiteX99" fmla="*/ 6045436 w 6127519"/>
              <a:gd name="connsiteY99" fmla="*/ 6124480 h 6858000"/>
              <a:gd name="connsiteX100" fmla="*/ 6030489 w 6127519"/>
              <a:gd name="connsiteY100" fmla="*/ 6317666 h 6858000"/>
              <a:gd name="connsiteX101" fmla="*/ 6007492 w 6127519"/>
              <a:gd name="connsiteY101" fmla="*/ 6440818 h 6858000"/>
              <a:gd name="connsiteX102" fmla="*/ 6009467 w 6127519"/>
              <a:gd name="connsiteY102" fmla="*/ 6487076 h 6858000"/>
              <a:gd name="connsiteX103" fmla="*/ 5995064 w 6127519"/>
              <a:gd name="connsiteY103" fmla="*/ 6540791 h 6858000"/>
              <a:gd name="connsiteX104" fmla="*/ 6004510 w 6127519"/>
              <a:gd name="connsiteY104" fmla="*/ 6599256 h 6858000"/>
              <a:gd name="connsiteX105" fmla="*/ 5986207 w 6127519"/>
              <a:gd name="connsiteY105" fmla="*/ 6695855 h 6858000"/>
              <a:gd name="connsiteX106" fmla="*/ 5979428 w 6127519"/>
              <a:gd name="connsiteY106" fmla="*/ 6754678 h 6858000"/>
              <a:gd name="connsiteX107" fmla="*/ 5983398 w 6127519"/>
              <a:gd name="connsiteY107" fmla="*/ 6778641 h 6858000"/>
              <a:gd name="connsiteX108" fmla="*/ 5984543 w 6127519"/>
              <a:gd name="connsiteY108" fmla="*/ 6811016 h 6858000"/>
              <a:gd name="connsiteX109" fmla="*/ 5979671 w 6127519"/>
              <a:gd name="connsiteY109" fmla="*/ 6858000 h 6858000"/>
              <a:gd name="connsiteX110" fmla="*/ 0 w 6127519"/>
              <a:gd name="connsiteY110" fmla="*/ 6858000 h 6858000"/>
              <a:gd name="connsiteX111" fmla="*/ 0 w 6127519"/>
              <a:gd name="connsiteY111"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57023 w 6127519"/>
              <a:gd name="connsiteY41" fmla="*/ 2858292 h 6858000"/>
              <a:gd name="connsiteX42" fmla="*/ 5479298 w 6127519"/>
              <a:gd name="connsiteY42" fmla="*/ 2947791 h 6858000"/>
              <a:gd name="connsiteX43" fmla="*/ 5481770 w 6127519"/>
              <a:gd name="connsiteY43" fmla="*/ 2951352 h 6858000"/>
              <a:gd name="connsiteX44" fmla="*/ 5482415 w 6127519"/>
              <a:gd name="connsiteY44" fmla="*/ 3004079 h 6858000"/>
              <a:gd name="connsiteX45" fmla="*/ 5503944 w 6127519"/>
              <a:gd name="connsiteY45" fmla="*/ 3123335 h 6858000"/>
              <a:gd name="connsiteX46" fmla="*/ 5516007 w 6127519"/>
              <a:gd name="connsiteY46" fmla="*/ 3258473 h 6858000"/>
              <a:gd name="connsiteX47" fmla="*/ 5589758 w 6127519"/>
              <a:gd name="connsiteY47" fmla="*/ 3453699 h 6858000"/>
              <a:gd name="connsiteX48" fmla="*/ 5596144 w 6127519"/>
              <a:gd name="connsiteY48" fmla="*/ 3534624 h 6858000"/>
              <a:gd name="connsiteX49" fmla="*/ 5597750 w 6127519"/>
              <a:gd name="connsiteY49" fmla="*/ 3534129 h 6858000"/>
              <a:gd name="connsiteX50" fmla="*/ 5599700 w 6127519"/>
              <a:gd name="connsiteY50" fmla="*/ 3547221 h 6858000"/>
              <a:gd name="connsiteX51" fmla="*/ 5615031 w 6127519"/>
              <a:gd name="connsiteY51" fmla="*/ 3557482 h 6858000"/>
              <a:gd name="connsiteX52" fmla="*/ 5618377 w 6127519"/>
              <a:gd name="connsiteY52" fmla="*/ 3588431 h 6858000"/>
              <a:gd name="connsiteX53" fmla="*/ 5612155 w 6127519"/>
              <a:gd name="connsiteY53" fmla="*/ 3589869 h 6858000"/>
              <a:gd name="connsiteX54" fmla="*/ 5620843 w 6127519"/>
              <a:gd name="connsiteY54" fmla="*/ 3606745 h 6858000"/>
              <a:gd name="connsiteX55" fmla="*/ 5655472 w 6127519"/>
              <a:gd name="connsiteY55" fmla="*/ 3678877 h 6858000"/>
              <a:gd name="connsiteX56" fmla="*/ 5683015 w 6127519"/>
              <a:gd name="connsiteY56" fmla="*/ 3762025 h 6858000"/>
              <a:gd name="connsiteX57" fmla="*/ 5696643 w 6127519"/>
              <a:gd name="connsiteY57" fmla="*/ 3773888 h 6858000"/>
              <a:gd name="connsiteX58" fmla="*/ 5707995 w 6127519"/>
              <a:gd name="connsiteY58" fmla="*/ 3781685 h 6858000"/>
              <a:gd name="connsiteX59" fmla="*/ 5768491 w 6127519"/>
              <a:gd name="connsiteY59" fmla="*/ 3914399 h 6858000"/>
              <a:gd name="connsiteX60" fmla="*/ 5793123 w 6127519"/>
              <a:gd name="connsiteY60" fmla="*/ 3969952 h 6858000"/>
              <a:gd name="connsiteX61" fmla="*/ 5808321 w 6127519"/>
              <a:gd name="connsiteY61" fmla="*/ 3988153 h 6858000"/>
              <a:gd name="connsiteX62" fmla="*/ 5825621 w 6127519"/>
              <a:gd name="connsiteY62" fmla="*/ 4015525 h 6858000"/>
              <a:gd name="connsiteX63" fmla="*/ 5860672 w 6127519"/>
              <a:gd name="connsiteY63" fmla="*/ 4061579 h 6858000"/>
              <a:gd name="connsiteX64" fmla="*/ 5872173 w 6127519"/>
              <a:gd name="connsiteY64" fmla="*/ 4088497 h 6858000"/>
              <a:gd name="connsiteX65" fmla="*/ 5894095 w 6127519"/>
              <a:gd name="connsiteY65" fmla="*/ 4128857 h 6858000"/>
              <a:gd name="connsiteX66" fmla="*/ 5903513 w 6127519"/>
              <a:gd name="connsiteY66" fmla="*/ 4187661 h 6858000"/>
              <a:gd name="connsiteX67" fmla="*/ 5917114 w 6127519"/>
              <a:gd name="connsiteY67" fmla="*/ 4213096 h 6858000"/>
              <a:gd name="connsiteX68" fmla="*/ 5924233 w 6127519"/>
              <a:gd name="connsiteY68" fmla="*/ 4242060 h 6858000"/>
              <a:gd name="connsiteX69" fmla="*/ 5928910 w 6127519"/>
              <a:gd name="connsiteY69" fmla="*/ 4300973 h 6858000"/>
              <a:gd name="connsiteX70" fmla="*/ 5939320 w 6127519"/>
              <a:gd name="connsiteY70" fmla="*/ 4340435 h 6858000"/>
              <a:gd name="connsiteX71" fmla="*/ 5946705 w 6127519"/>
              <a:gd name="connsiteY71" fmla="*/ 4428051 h 6858000"/>
              <a:gd name="connsiteX72" fmla="*/ 5949261 w 6127519"/>
              <a:gd name="connsiteY72" fmla="*/ 4449185 h 6858000"/>
              <a:gd name="connsiteX73" fmla="*/ 5968960 w 6127519"/>
              <a:gd name="connsiteY73" fmla="*/ 4482655 h 6858000"/>
              <a:gd name="connsiteX74" fmla="*/ 5980106 w 6127519"/>
              <a:gd name="connsiteY74" fmla="*/ 4585087 h 6858000"/>
              <a:gd name="connsiteX75" fmla="*/ 5998138 w 6127519"/>
              <a:gd name="connsiteY75" fmla="*/ 4697518 h 6858000"/>
              <a:gd name="connsiteX76" fmla="*/ 6007819 w 6127519"/>
              <a:gd name="connsiteY76" fmla="*/ 4858148 h 6858000"/>
              <a:gd name="connsiteX77" fmla="*/ 6007749 w 6127519"/>
              <a:gd name="connsiteY77" fmla="*/ 4964715 h 6858000"/>
              <a:gd name="connsiteX78" fmla="*/ 6005269 w 6127519"/>
              <a:gd name="connsiteY78" fmla="*/ 5150567 h 6858000"/>
              <a:gd name="connsiteX79" fmla="*/ 6001127 w 6127519"/>
              <a:gd name="connsiteY79" fmla="*/ 5164609 h 6858000"/>
              <a:gd name="connsiteX80" fmla="*/ 5998514 w 6127519"/>
              <a:gd name="connsiteY80" fmla="*/ 5189673 h 6858000"/>
              <a:gd name="connsiteX81" fmla="*/ 6018409 w 6127519"/>
              <a:gd name="connsiteY81" fmla="*/ 5227157 h 6858000"/>
              <a:gd name="connsiteX82" fmla="*/ 6036748 w 6127519"/>
              <a:gd name="connsiteY82" fmla="*/ 5322752 h 6858000"/>
              <a:gd name="connsiteX83" fmla="*/ 6036943 w 6127519"/>
              <a:gd name="connsiteY83" fmla="*/ 5329480 h 6858000"/>
              <a:gd name="connsiteX84" fmla="*/ 6037677 w 6127519"/>
              <a:gd name="connsiteY84" fmla="*/ 5354807 h 6858000"/>
              <a:gd name="connsiteX85" fmla="*/ 6039728 w 6127519"/>
              <a:gd name="connsiteY85" fmla="*/ 5359416 h 6858000"/>
              <a:gd name="connsiteX86" fmla="*/ 6053435 w 6127519"/>
              <a:gd name="connsiteY86" fmla="*/ 5387547 h 6858000"/>
              <a:gd name="connsiteX87" fmla="*/ 6065933 w 6127519"/>
              <a:gd name="connsiteY87" fmla="*/ 5443002 h 6858000"/>
              <a:gd name="connsiteX88" fmla="*/ 6068640 w 6127519"/>
              <a:gd name="connsiteY88" fmla="*/ 5474503 h 6858000"/>
              <a:gd name="connsiteX89" fmla="*/ 6080922 w 6127519"/>
              <a:gd name="connsiteY89" fmla="*/ 5561070 h 6858000"/>
              <a:gd name="connsiteX90" fmla="*/ 6096949 w 6127519"/>
              <a:gd name="connsiteY90" fmla="*/ 5648179 h 6858000"/>
              <a:gd name="connsiteX91" fmla="*/ 6125703 w 6127519"/>
              <a:gd name="connsiteY91" fmla="*/ 5692894 h 6858000"/>
              <a:gd name="connsiteX92" fmla="*/ 6121353 w 6127519"/>
              <a:gd name="connsiteY92" fmla="*/ 5721725 h 6858000"/>
              <a:gd name="connsiteX93" fmla="*/ 6121607 w 6127519"/>
              <a:gd name="connsiteY93" fmla="*/ 5721959 h 6858000"/>
              <a:gd name="connsiteX94" fmla="*/ 6127024 w 6127519"/>
              <a:gd name="connsiteY94" fmla="*/ 5786902 h 6858000"/>
              <a:gd name="connsiteX95" fmla="*/ 6127519 w 6127519"/>
              <a:gd name="connsiteY95" fmla="*/ 5865775 h 6858000"/>
              <a:gd name="connsiteX96" fmla="*/ 6119217 w 6127519"/>
              <a:gd name="connsiteY96" fmla="*/ 5888542 h 6858000"/>
              <a:gd name="connsiteX97" fmla="*/ 6102493 w 6127519"/>
              <a:gd name="connsiteY97" fmla="*/ 5928602 h 6858000"/>
              <a:gd name="connsiteX98" fmla="*/ 6056863 w 6127519"/>
              <a:gd name="connsiteY98" fmla="*/ 6000643 h 6858000"/>
              <a:gd name="connsiteX99" fmla="*/ 6045436 w 6127519"/>
              <a:gd name="connsiteY99" fmla="*/ 6124480 h 6858000"/>
              <a:gd name="connsiteX100" fmla="*/ 6030489 w 6127519"/>
              <a:gd name="connsiteY100" fmla="*/ 6317666 h 6858000"/>
              <a:gd name="connsiteX101" fmla="*/ 6007492 w 6127519"/>
              <a:gd name="connsiteY101" fmla="*/ 6440818 h 6858000"/>
              <a:gd name="connsiteX102" fmla="*/ 6009467 w 6127519"/>
              <a:gd name="connsiteY102" fmla="*/ 6487076 h 6858000"/>
              <a:gd name="connsiteX103" fmla="*/ 5995064 w 6127519"/>
              <a:gd name="connsiteY103" fmla="*/ 6540791 h 6858000"/>
              <a:gd name="connsiteX104" fmla="*/ 6004510 w 6127519"/>
              <a:gd name="connsiteY104" fmla="*/ 6599256 h 6858000"/>
              <a:gd name="connsiteX105" fmla="*/ 5986207 w 6127519"/>
              <a:gd name="connsiteY105" fmla="*/ 6695855 h 6858000"/>
              <a:gd name="connsiteX106" fmla="*/ 5979428 w 6127519"/>
              <a:gd name="connsiteY106" fmla="*/ 6754678 h 6858000"/>
              <a:gd name="connsiteX107" fmla="*/ 5983398 w 6127519"/>
              <a:gd name="connsiteY107" fmla="*/ 6778641 h 6858000"/>
              <a:gd name="connsiteX108" fmla="*/ 5984543 w 6127519"/>
              <a:gd name="connsiteY108" fmla="*/ 6811016 h 6858000"/>
              <a:gd name="connsiteX109" fmla="*/ 5979671 w 6127519"/>
              <a:gd name="connsiteY109" fmla="*/ 6858000 h 6858000"/>
              <a:gd name="connsiteX110" fmla="*/ 0 w 6127519"/>
              <a:gd name="connsiteY110" fmla="*/ 6858000 h 6858000"/>
              <a:gd name="connsiteX111" fmla="*/ 0 w 6127519"/>
              <a:gd name="connsiteY111"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0104 w 6127519"/>
              <a:gd name="connsiteY31" fmla="*/ 2249166 h 6858000"/>
              <a:gd name="connsiteX32" fmla="*/ 5251214 w 6127519"/>
              <a:gd name="connsiteY32" fmla="*/ 2250944 h 6858000"/>
              <a:gd name="connsiteX33" fmla="*/ 5250644 w 6127519"/>
              <a:gd name="connsiteY33" fmla="*/ 2266619 h 6858000"/>
              <a:gd name="connsiteX34" fmla="*/ 5293877 w 6127519"/>
              <a:gd name="connsiteY34" fmla="*/ 2368649 h 6858000"/>
              <a:gd name="connsiteX35" fmla="*/ 5311338 w 6127519"/>
              <a:gd name="connsiteY35" fmla="*/ 2404034 h 6858000"/>
              <a:gd name="connsiteX36" fmla="*/ 5338366 w 6127519"/>
              <a:gd name="connsiteY36" fmla="*/ 2465052 h 6858000"/>
              <a:gd name="connsiteX37" fmla="*/ 5371263 w 6127519"/>
              <a:gd name="connsiteY37" fmla="*/ 2586413 h 6858000"/>
              <a:gd name="connsiteX38" fmla="*/ 5407503 w 6127519"/>
              <a:gd name="connsiteY38" fmla="*/ 2786290 h 6858000"/>
              <a:gd name="connsiteX39" fmla="*/ 5407356 w 6127519"/>
              <a:gd name="connsiteY39" fmla="*/ 2787545 h 6858000"/>
              <a:gd name="connsiteX40" fmla="*/ 5457023 w 6127519"/>
              <a:gd name="connsiteY40" fmla="*/ 2858292 h 6858000"/>
              <a:gd name="connsiteX41" fmla="*/ 5479298 w 6127519"/>
              <a:gd name="connsiteY41" fmla="*/ 2947791 h 6858000"/>
              <a:gd name="connsiteX42" fmla="*/ 5481770 w 6127519"/>
              <a:gd name="connsiteY42" fmla="*/ 2951352 h 6858000"/>
              <a:gd name="connsiteX43" fmla="*/ 5482415 w 6127519"/>
              <a:gd name="connsiteY43" fmla="*/ 3004079 h 6858000"/>
              <a:gd name="connsiteX44" fmla="*/ 5503944 w 6127519"/>
              <a:gd name="connsiteY44" fmla="*/ 3123335 h 6858000"/>
              <a:gd name="connsiteX45" fmla="*/ 5516007 w 6127519"/>
              <a:gd name="connsiteY45" fmla="*/ 3258473 h 6858000"/>
              <a:gd name="connsiteX46" fmla="*/ 5589758 w 6127519"/>
              <a:gd name="connsiteY46" fmla="*/ 3453699 h 6858000"/>
              <a:gd name="connsiteX47" fmla="*/ 5596144 w 6127519"/>
              <a:gd name="connsiteY47" fmla="*/ 3534624 h 6858000"/>
              <a:gd name="connsiteX48" fmla="*/ 5597750 w 6127519"/>
              <a:gd name="connsiteY48" fmla="*/ 3534129 h 6858000"/>
              <a:gd name="connsiteX49" fmla="*/ 5599700 w 6127519"/>
              <a:gd name="connsiteY49" fmla="*/ 3547221 h 6858000"/>
              <a:gd name="connsiteX50" fmla="*/ 5615031 w 6127519"/>
              <a:gd name="connsiteY50" fmla="*/ 3557482 h 6858000"/>
              <a:gd name="connsiteX51" fmla="*/ 5618377 w 6127519"/>
              <a:gd name="connsiteY51" fmla="*/ 3588431 h 6858000"/>
              <a:gd name="connsiteX52" fmla="*/ 5612155 w 6127519"/>
              <a:gd name="connsiteY52" fmla="*/ 3589869 h 6858000"/>
              <a:gd name="connsiteX53" fmla="*/ 5620843 w 6127519"/>
              <a:gd name="connsiteY53" fmla="*/ 3606745 h 6858000"/>
              <a:gd name="connsiteX54" fmla="*/ 5655472 w 6127519"/>
              <a:gd name="connsiteY54" fmla="*/ 3678877 h 6858000"/>
              <a:gd name="connsiteX55" fmla="*/ 5683015 w 6127519"/>
              <a:gd name="connsiteY55" fmla="*/ 3762025 h 6858000"/>
              <a:gd name="connsiteX56" fmla="*/ 5696643 w 6127519"/>
              <a:gd name="connsiteY56" fmla="*/ 3773888 h 6858000"/>
              <a:gd name="connsiteX57" fmla="*/ 5707995 w 6127519"/>
              <a:gd name="connsiteY57" fmla="*/ 3781685 h 6858000"/>
              <a:gd name="connsiteX58" fmla="*/ 5768491 w 6127519"/>
              <a:gd name="connsiteY58" fmla="*/ 3914399 h 6858000"/>
              <a:gd name="connsiteX59" fmla="*/ 5793123 w 6127519"/>
              <a:gd name="connsiteY59" fmla="*/ 3969952 h 6858000"/>
              <a:gd name="connsiteX60" fmla="*/ 5808321 w 6127519"/>
              <a:gd name="connsiteY60" fmla="*/ 3988153 h 6858000"/>
              <a:gd name="connsiteX61" fmla="*/ 5825621 w 6127519"/>
              <a:gd name="connsiteY61" fmla="*/ 4015525 h 6858000"/>
              <a:gd name="connsiteX62" fmla="*/ 5860672 w 6127519"/>
              <a:gd name="connsiteY62" fmla="*/ 4061579 h 6858000"/>
              <a:gd name="connsiteX63" fmla="*/ 5872173 w 6127519"/>
              <a:gd name="connsiteY63" fmla="*/ 4088497 h 6858000"/>
              <a:gd name="connsiteX64" fmla="*/ 5894095 w 6127519"/>
              <a:gd name="connsiteY64" fmla="*/ 4128857 h 6858000"/>
              <a:gd name="connsiteX65" fmla="*/ 5903513 w 6127519"/>
              <a:gd name="connsiteY65" fmla="*/ 4187661 h 6858000"/>
              <a:gd name="connsiteX66" fmla="*/ 5917114 w 6127519"/>
              <a:gd name="connsiteY66" fmla="*/ 4213096 h 6858000"/>
              <a:gd name="connsiteX67" fmla="*/ 5924233 w 6127519"/>
              <a:gd name="connsiteY67" fmla="*/ 4242060 h 6858000"/>
              <a:gd name="connsiteX68" fmla="*/ 5928910 w 6127519"/>
              <a:gd name="connsiteY68" fmla="*/ 4300973 h 6858000"/>
              <a:gd name="connsiteX69" fmla="*/ 5939320 w 6127519"/>
              <a:gd name="connsiteY69" fmla="*/ 4340435 h 6858000"/>
              <a:gd name="connsiteX70" fmla="*/ 5946705 w 6127519"/>
              <a:gd name="connsiteY70" fmla="*/ 4428051 h 6858000"/>
              <a:gd name="connsiteX71" fmla="*/ 5949261 w 6127519"/>
              <a:gd name="connsiteY71" fmla="*/ 4449185 h 6858000"/>
              <a:gd name="connsiteX72" fmla="*/ 5968960 w 6127519"/>
              <a:gd name="connsiteY72" fmla="*/ 4482655 h 6858000"/>
              <a:gd name="connsiteX73" fmla="*/ 5980106 w 6127519"/>
              <a:gd name="connsiteY73" fmla="*/ 4585087 h 6858000"/>
              <a:gd name="connsiteX74" fmla="*/ 5998138 w 6127519"/>
              <a:gd name="connsiteY74" fmla="*/ 4697518 h 6858000"/>
              <a:gd name="connsiteX75" fmla="*/ 6007819 w 6127519"/>
              <a:gd name="connsiteY75" fmla="*/ 4858148 h 6858000"/>
              <a:gd name="connsiteX76" fmla="*/ 6007749 w 6127519"/>
              <a:gd name="connsiteY76" fmla="*/ 4964715 h 6858000"/>
              <a:gd name="connsiteX77" fmla="*/ 6005269 w 6127519"/>
              <a:gd name="connsiteY77" fmla="*/ 5150567 h 6858000"/>
              <a:gd name="connsiteX78" fmla="*/ 6001127 w 6127519"/>
              <a:gd name="connsiteY78" fmla="*/ 5164609 h 6858000"/>
              <a:gd name="connsiteX79" fmla="*/ 5998514 w 6127519"/>
              <a:gd name="connsiteY79" fmla="*/ 5189673 h 6858000"/>
              <a:gd name="connsiteX80" fmla="*/ 6018409 w 6127519"/>
              <a:gd name="connsiteY80" fmla="*/ 5227157 h 6858000"/>
              <a:gd name="connsiteX81" fmla="*/ 6036748 w 6127519"/>
              <a:gd name="connsiteY81" fmla="*/ 5322752 h 6858000"/>
              <a:gd name="connsiteX82" fmla="*/ 6036943 w 6127519"/>
              <a:gd name="connsiteY82" fmla="*/ 5329480 h 6858000"/>
              <a:gd name="connsiteX83" fmla="*/ 6037677 w 6127519"/>
              <a:gd name="connsiteY83" fmla="*/ 5354807 h 6858000"/>
              <a:gd name="connsiteX84" fmla="*/ 6039728 w 6127519"/>
              <a:gd name="connsiteY84" fmla="*/ 5359416 h 6858000"/>
              <a:gd name="connsiteX85" fmla="*/ 6053435 w 6127519"/>
              <a:gd name="connsiteY85" fmla="*/ 5387547 h 6858000"/>
              <a:gd name="connsiteX86" fmla="*/ 6065933 w 6127519"/>
              <a:gd name="connsiteY86" fmla="*/ 5443002 h 6858000"/>
              <a:gd name="connsiteX87" fmla="*/ 6068640 w 6127519"/>
              <a:gd name="connsiteY87" fmla="*/ 5474503 h 6858000"/>
              <a:gd name="connsiteX88" fmla="*/ 6080922 w 6127519"/>
              <a:gd name="connsiteY88" fmla="*/ 5561070 h 6858000"/>
              <a:gd name="connsiteX89" fmla="*/ 6096949 w 6127519"/>
              <a:gd name="connsiteY89" fmla="*/ 5648179 h 6858000"/>
              <a:gd name="connsiteX90" fmla="*/ 6125703 w 6127519"/>
              <a:gd name="connsiteY90" fmla="*/ 5692894 h 6858000"/>
              <a:gd name="connsiteX91" fmla="*/ 6121353 w 6127519"/>
              <a:gd name="connsiteY91" fmla="*/ 5721725 h 6858000"/>
              <a:gd name="connsiteX92" fmla="*/ 6121607 w 6127519"/>
              <a:gd name="connsiteY92" fmla="*/ 5721959 h 6858000"/>
              <a:gd name="connsiteX93" fmla="*/ 6127024 w 6127519"/>
              <a:gd name="connsiteY93" fmla="*/ 5786902 h 6858000"/>
              <a:gd name="connsiteX94" fmla="*/ 6127519 w 6127519"/>
              <a:gd name="connsiteY94" fmla="*/ 5865775 h 6858000"/>
              <a:gd name="connsiteX95" fmla="*/ 6119217 w 6127519"/>
              <a:gd name="connsiteY95" fmla="*/ 5888542 h 6858000"/>
              <a:gd name="connsiteX96" fmla="*/ 6102493 w 6127519"/>
              <a:gd name="connsiteY96" fmla="*/ 5928602 h 6858000"/>
              <a:gd name="connsiteX97" fmla="*/ 6056863 w 6127519"/>
              <a:gd name="connsiteY97" fmla="*/ 6000643 h 6858000"/>
              <a:gd name="connsiteX98" fmla="*/ 6045436 w 6127519"/>
              <a:gd name="connsiteY98" fmla="*/ 6124480 h 6858000"/>
              <a:gd name="connsiteX99" fmla="*/ 6030489 w 6127519"/>
              <a:gd name="connsiteY99" fmla="*/ 6317666 h 6858000"/>
              <a:gd name="connsiteX100" fmla="*/ 6007492 w 6127519"/>
              <a:gd name="connsiteY100" fmla="*/ 6440818 h 6858000"/>
              <a:gd name="connsiteX101" fmla="*/ 6009467 w 6127519"/>
              <a:gd name="connsiteY101" fmla="*/ 6487076 h 6858000"/>
              <a:gd name="connsiteX102" fmla="*/ 5995064 w 6127519"/>
              <a:gd name="connsiteY102" fmla="*/ 6540791 h 6858000"/>
              <a:gd name="connsiteX103" fmla="*/ 6004510 w 6127519"/>
              <a:gd name="connsiteY103" fmla="*/ 6599256 h 6858000"/>
              <a:gd name="connsiteX104" fmla="*/ 5986207 w 6127519"/>
              <a:gd name="connsiteY104" fmla="*/ 6695855 h 6858000"/>
              <a:gd name="connsiteX105" fmla="*/ 5979428 w 6127519"/>
              <a:gd name="connsiteY105" fmla="*/ 6754678 h 6858000"/>
              <a:gd name="connsiteX106" fmla="*/ 5983398 w 6127519"/>
              <a:gd name="connsiteY106" fmla="*/ 6778641 h 6858000"/>
              <a:gd name="connsiteX107" fmla="*/ 5984543 w 6127519"/>
              <a:gd name="connsiteY107" fmla="*/ 6811016 h 6858000"/>
              <a:gd name="connsiteX108" fmla="*/ 5979671 w 6127519"/>
              <a:gd name="connsiteY108" fmla="*/ 6858000 h 6858000"/>
              <a:gd name="connsiteX109" fmla="*/ 0 w 6127519"/>
              <a:gd name="connsiteY109" fmla="*/ 6858000 h 6858000"/>
              <a:gd name="connsiteX110" fmla="*/ 0 w 6127519"/>
              <a:gd name="connsiteY110"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50104 w 6127519"/>
              <a:gd name="connsiteY30" fmla="*/ 2249166 h 6858000"/>
              <a:gd name="connsiteX31" fmla="*/ 5251214 w 6127519"/>
              <a:gd name="connsiteY31" fmla="*/ 2250944 h 6858000"/>
              <a:gd name="connsiteX32" fmla="*/ 5250644 w 6127519"/>
              <a:gd name="connsiteY32" fmla="*/ 2266619 h 6858000"/>
              <a:gd name="connsiteX33" fmla="*/ 5293877 w 6127519"/>
              <a:gd name="connsiteY33" fmla="*/ 2368649 h 6858000"/>
              <a:gd name="connsiteX34" fmla="*/ 5311338 w 6127519"/>
              <a:gd name="connsiteY34" fmla="*/ 2404034 h 6858000"/>
              <a:gd name="connsiteX35" fmla="*/ 5338366 w 6127519"/>
              <a:gd name="connsiteY35" fmla="*/ 2465052 h 6858000"/>
              <a:gd name="connsiteX36" fmla="*/ 5371263 w 6127519"/>
              <a:gd name="connsiteY36" fmla="*/ 2586413 h 6858000"/>
              <a:gd name="connsiteX37" fmla="*/ 5407503 w 6127519"/>
              <a:gd name="connsiteY37" fmla="*/ 2786290 h 6858000"/>
              <a:gd name="connsiteX38" fmla="*/ 5407356 w 6127519"/>
              <a:gd name="connsiteY38" fmla="*/ 2787545 h 6858000"/>
              <a:gd name="connsiteX39" fmla="*/ 5457023 w 6127519"/>
              <a:gd name="connsiteY39" fmla="*/ 2858292 h 6858000"/>
              <a:gd name="connsiteX40" fmla="*/ 5479298 w 6127519"/>
              <a:gd name="connsiteY40" fmla="*/ 2947791 h 6858000"/>
              <a:gd name="connsiteX41" fmla="*/ 5481770 w 6127519"/>
              <a:gd name="connsiteY41" fmla="*/ 2951352 h 6858000"/>
              <a:gd name="connsiteX42" fmla="*/ 5482415 w 6127519"/>
              <a:gd name="connsiteY42" fmla="*/ 3004079 h 6858000"/>
              <a:gd name="connsiteX43" fmla="*/ 5503944 w 6127519"/>
              <a:gd name="connsiteY43" fmla="*/ 3123335 h 6858000"/>
              <a:gd name="connsiteX44" fmla="*/ 5516007 w 6127519"/>
              <a:gd name="connsiteY44" fmla="*/ 3258473 h 6858000"/>
              <a:gd name="connsiteX45" fmla="*/ 5589758 w 6127519"/>
              <a:gd name="connsiteY45" fmla="*/ 3453699 h 6858000"/>
              <a:gd name="connsiteX46" fmla="*/ 5596144 w 6127519"/>
              <a:gd name="connsiteY46" fmla="*/ 3534624 h 6858000"/>
              <a:gd name="connsiteX47" fmla="*/ 5597750 w 6127519"/>
              <a:gd name="connsiteY47" fmla="*/ 3534129 h 6858000"/>
              <a:gd name="connsiteX48" fmla="*/ 5599700 w 6127519"/>
              <a:gd name="connsiteY48" fmla="*/ 3547221 h 6858000"/>
              <a:gd name="connsiteX49" fmla="*/ 5615031 w 6127519"/>
              <a:gd name="connsiteY49" fmla="*/ 3557482 h 6858000"/>
              <a:gd name="connsiteX50" fmla="*/ 5618377 w 6127519"/>
              <a:gd name="connsiteY50" fmla="*/ 3588431 h 6858000"/>
              <a:gd name="connsiteX51" fmla="*/ 5612155 w 6127519"/>
              <a:gd name="connsiteY51" fmla="*/ 3589869 h 6858000"/>
              <a:gd name="connsiteX52" fmla="*/ 5620843 w 6127519"/>
              <a:gd name="connsiteY52" fmla="*/ 3606745 h 6858000"/>
              <a:gd name="connsiteX53" fmla="*/ 5655472 w 6127519"/>
              <a:gd name="connsiteY53" fmla="*/ 3678877 h 6858000"/>
              <a:gd name="connsiteX54" fmla="*/ 5683015 w 6127519"/>
              <a:gd name="connsiteY54" fmla="*/ 3762025 h 6858000"/>
              <a:gd name="connsiteX55" fmla="*/ 5696643 w 6127519"/>
              <a:gd name="connsiteY55" fmla="*/ 3773888 h 6858000"/>
              <a:gd name="connsiteX56" fmla="*/ 5707995 w 6127519"/>
              <a:gd name="connsiteY56" fmla="*/ 3781685 h 6858000"/>
              <a:gd name="connsiteX57" fmla="*/ 5768491 w 6127519"/>
              <a:gd name="connsiteY57" fmla="*/ 3914399 h 6858000"/>
              <a:gd name="connsiteX58" fmla="*/ 5793123 w 6127519"/>
              <a:gd name="connsiteY58" fmla="*/ 3969952 h 6858000"/>
              <a:gd name="connsiteX59" fmla="*/ 5808321 w 6127519"/>
              <a:gd name="connsiteY59" fmla="*/ 3988153 h 6858000"/>
              <a:gd name="connsiteX60" fmla="*/ 5825621 w 6127519"/>
              <a:gd name="connsiteY60" fmla="*/ 4015525 h 6858000"/>
              <a:gd name="connsiteX61" fmla="*/ 5860672 w 6127519"/>
              <a:gd name="connsiteY61" fmla="*/ 4061579 h 6858000"/>
              <a:gd name="connsiteX62" fmla="*/ 5872173 w 6127519"/>
              <a:gd name="connsiteY62" fmla="*/ 4088497 h 6858000"/>
              <a:gd name="connsiteX63" fmla="*/ 5894095 w 6127519"/>
              <a:gd name="connsiteY63" fmla="*/ 4128857 h 6858000"/>
              <a:gd name="connsiteX64" fmla="*/ 5903513 w 6127519"/>
              <a:gd name="connsiteY64" fmla="*/ 4187661 h 6858000"/>
              <a:gd name="connsiteX65" fmla="*/ 5917114 w 6127519"/>
              <a:gd name="connsiteY65" fmla="*/ 4213096 h 6858000"/>
              <a:gd name="connsiteX66" fmla="*/ 5924233 w 6127519"/>
              <a:gd name="connsiteY66" fmla="*/ 4242060 h 6858000"/>
              <a:gd name="connsiteX67" fmla="*/ 5928910 w 6127519"/>
              <a:gd name="connsiteY67" fmla="*/ 4300973 h 6858000"/>
              <a:gd name="connsiteX68" fmla="*/ 5939320 w 6127519"/>
              <a:gd name="connsiteY68" fmla="*/ 4340435 h 6858000"/>
              <a:gd name="connsiteX69" fmla="*/ 5946705 w 6127519"/>
              <a:gd name="connsiteY69" fmla="*/ 4428051 h 6858000"/>
              <a:gd name="connsiteX70" fmla="*/ 5949261 w 6127519"/>
              <a:gd name="connsiteY70" fmla="*/ 4449185 h 6858000"/>
              <a:gd name="connsiteX71" fmla="*/ 5968960 w 6127519"/>
              <a:gd name="connsiteY71" fmla="*/ 4482655 h 6858000"/>
              <a:gd name="connsiteX72" fmla="*/ 5980106 w 6127519"/>
              <a:gd name="connsiteY72" fmla="*/ 4585087 h 6858000"/>
              <a:gd name="connsiteX73" fmla="*/ 5998138 w 6127519"/>
              <a:gd name="connsiteY73" fmla="*/ 4697518 h 6858000"/>
              <a:gd name="connsiteX74" fmla="*/ 6007819 w 6127519"/>
              <a:gd name="connsiteY74" fmla="*/ 4858148 h 6858000"/>
              <a:gd name="connsiteX75" fmla="*/ 6007749 w 6127519"/>
              <a:gd name="connsiteY75" fmla="*/ 4964715 h 6858000"/>
              <a:gd name="connsiteX76" fmla="*/ 6005269 w 6127519"/>
              <a:gd name="connsiteY76" fmla="*/ 5150567 h 6858000"/>
              <a:gd name="connsiteX77" fmla="*/ 6001127 w 6127519"/>
              <a:gd name="connsiteY77" fmla="*/ 5164609 h 6858000"/>
              <a:gd name="connsiteX78" fmla="*/ 5998514 w 6127519"/>
              <a:gd name="connsiteY78" fmla="*/ 5189673 h 6858000"/>
              <a:gd name="connsiteX79" fmla="*/ 6018409 w 6127519"/>
              <a:gd name="connsiteY79" fmla="*/ 5227157 h 6858000"/>
              <a:gd name="connsiteX80" fmla="*/ 6036748 w 6127519"/>
              <a:gd name="connsiteY80" fmla="*/ 5322752 h 6858000"/>
              <a:gd name="connsiteX81" fmla="*/ 6036943 w 6127519"/>
              <a:gd name="connsiteY81" fmla="*/ 5329480 h 6858000"/>
              <a:gd name="connsiteX82" fmla="*/ 6037677 w 6127519"/>
              <a:gd name="connsiteY82" fmla="*/ 5354807 h 6858000"/>
              <a:gd name="connsiteX83" fmla="*/ 6039728 w 6127519"/>
              <a:gd name="connsiteY83" fmla="*/ 5359416 h 6858000"/>
              <a:gd name="connsiteX84" fmla="*/ 6053435 w 6127519"/>
              <a:gd name="connsiteY84" fmla="*/ 5387547 h 6858000"/>
              <a:gd name="connsiteX85" fmla="*/ 6065933 w 6127519"/>
              <a:gd name="connsiteY85" fmla="*/ 5443002 h 6858000"/>
              <a:gd name="connsiteX86" fmla="*/ 6068640 w 6127519"/>
              <a:gd name="connsiteY86" fmla="*/ 5474503 h 6858000"/>
              <a:gd name="connsiteX87" fmla="*/ 6080922 w 6127519"/>
              <a:gd name="connsiteY87" fmla="*/ 5561070 h 6858000"/>
              <a:gd name="connsiteX88" fmla="*/ 6096949 w 6127519"/>
              <a:gd name="connsiteY88" fmla="*/ 5648179 h 6858000"/>
              <a:gd name="connsiteX89" fmla="*/ 6125703 w 6127519"/>
              <a:gd name="connsiteY89" fmla="*/ 5692894 h 6858000"/>
              <a:gd name="connsiteX90" fmla="*/ 6121353 w 6127519"/>
              <a:gd name="connsiteY90" fmla="*/ 5721725 h 6858000"/>
              <a:gd name="connsiteX91" fmla="*/ 6121607 w 6127519"/>
              <a:gd name="connsiteY91" fmla="*/ 5721959 h 6858000"/>
              <a:gd name="connsiteX92" fmla="*/ 6127024 w 6127519"/>
              <a:gd name="connsiteY92" fmla="*/ 5786902 h 6858000"/>
              <a:gd name="connsiteX93" fmla="*/ 6127519 w 6127519"/>
              <a:gd name="connsiteY93" fmla="*/ 5865775 h 6858000"/>
              <a:gd name="connsiteX94" fmla="*/ 6119217 w 6127519"/>
              <a:gd name="connsiteY94" fmla="*/ 5888542 h 6858000"/>
              <a:gd name="connsiteX95" fmla="*/ 6102493 w 6127519"/>
              <a:gd name="connsiteY95" fmla="*/ 5928602 h 6858000"/>
              <a:gd name="connsiteX96" fmla="*/ 6056863 w 6127519"/>
              <a:gd name="connsiteY96" fmla="*/ 6000643 h 6858000"/>
              <a:gd name="connsiteX97" fmla="*/ 6045436 w 6127519"/>
              <a:gd name="connsiteY97" fmla="*/ 6124480 h 6858000"/>
              <a:gd name="connsiteX98" fmla="*/ 6030489 w 6127519"/>
              <a:gd name="connsiteY98" fmla="*/ 6317666 h 6858000"/>
              <a:gd name="connsiteX99" fmla="*/ 6007492 w 6127519"/>
              <a:gd name="connsiteY99" fmla="*/ 6440818 h 6858000"/>
              <a:gd name="connsiteX100" fmla="*/ 6009467 w 6127519"/>
              <a:gd name="connsiteY100" fmla="*/ 6487076 h 6858000"/>
              <a:gd name="connsiteX101" fmla="*/ 5995064 w 6127519"/>
              <a:gd name="connsiteY101" fmla="*/ 6540791 h 6858000"/>
              <a:gd name="connsiteX102" fmla="*/ 6004510 w 6127519"/>
              <a:gd name="connsiteY102" fmla="*/ 6599256 h 6858000"/>
              <a:gd name="connsiteX103" fmla="*/ 5986207 w 6127519"/>
              <a:gd name="connsiteY103" fmla="*/ 6695855 h 6858000"/>
              <a:gd name="connsiteX104" fmla="*/ 5979428 w 6127519"/>
              <a:gd name="connsiteY104" fmla="*/ 6754678 h 6858000"/>
              <a:gd name="connsiteX105" fmla="*/ 5983398 w 6127519"/>
              <a:gd name="connsiteY105" fmla="*/ 6778641 h 6858000"/>
              <a:gd name="connsiteX106" fmla="*/ 5984543 w 6127519"/>
              <a:gd name="connsiteY106" fmla="*/ 6811016 h 6858000"/>
              <a:gd name="connsiteX107" fmla="*/ 5979671 w 6127519"/>
              <a:gd name="connsiteY107" fmla="*/ 6858000 h 6858000"/>
              <a:gd name="connsiteX108" fmla="*/ 0 w 6127519"/>
              <a:gd name="connsiteY108" fmla="*/ 6858000 h 6858000"/>
              <a:gd name="connsiteX109" fmla="*/ 0 w 6127519"/>
              <a:gd name="connsiteY109"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189234 w 6127519"/>
              <a:gd name="connsiteY18" fmla="*/ 1193495 h 6858000"/>
              <a:gd name="connsiteX19" fmla="*/ 5202769 w 6127519"/>
              <a:gd name="connsiteY19" fmla="*/ 1269450 h 6858000"/>
              <a:gd name="connsiteX20" fmla="*/ 5225968 w 6127519"/>
              <a:gd name="connsiteY20" fmla="*/ 1357994 h 6858000"/>
              <a:gd name="connsiteX21" fmla="*/ 5233819 w 6127519"/>
              <a:gd name="connsiteY21" fmla="*/ 1380922 h 6858000"/>
              <a:gd name="connsiteX22" fmla="*/ 5237226 w 6127519"/>
              <a:gd name="connsiteY22" fmla="*/ 1441327 h 6858000"/>
              <a:gd name="connsiteX23" fmla="*/ 5255653 w 6127519"/>
              <a:gd name="connsiteY23" fmla="*/ 1524712 h 6858000"/>
              <a:gd name="connsiteX24" fmla="*/ 5263491 w 6127519"/>
              <a:gd name="connsiteY24" fmla="*/ 1642938 h 6858000"/>
              <a:gd name="connsiteX25" fmla="*/ 5261314 w 6127519"/>
              <a:gd name="connsiteY25" fmla="*/ 1689177 h 6858000"/>
              <a:gd name="connsiteX26" fmla="*/ 5259788 w 6127519"/>
              <a:gd name="connsiteY26" fmla="*/ 1768516 h 6858000"/>
              <a:gd name="connsiteX27" fmla="*/ 5255696 w 6127519"/>
              <a:gd name="connsiteY27" fmla="*/ 1953770 h 6858000"/>
              <a:gd name="connsiteX28" fmla="*/ 5252592 w 6127519"/>
              <a:gd name="connsiteY28" fmla="*/ 2092210 h 6858000"/>
              <a:gd name="connsiteX29" fmla="*/ 5250104 w 6127519"/>
              <a:gd name="connsiteY29" fmla="*/ 2249166 h 6858000"/>
              <a:gd name="connsiteX30" fmla="*/ 5251214 w 6127519"/>
              <a:gd name="connsiteY30" fmla="*/ 2250944 h 6858000"/>
              <a:gd name="connsiteX31" fmla="*/ 5250644 w 6127519"/>
              <a:gd name="connsiteY31" fmla="*/ 2266619 h 6858000"/>
              <a:gd name="connsiteX32" fmla="*/ 5293877 w 6127519"/>
              <a:gd name="connsiteY32" fmla="*/ 2368649 h 6858000"/>
              <a:gd name="connsiteX33" fmla="*/ 5311338 w 6127519"/>
              <a:gd name="connsiteY33" fmla="*/ 2404034 h 6858000"/>
              <a:gd name="connsiteX34" fmla="*/ 5338366 w 6127519"/>
              <a:gd name="connsiteY34" fmla="*/ 2465052 h 6858000"/>
              <a:gd name="connsiteX35" fmla="*/ 5371263 w 6127519"/>
              <a:gd name="connsiteY35" fmla="*/ 2586413 h 6858000"/>
              <a:gd name="connsiteX36" fmla="*/ 5407503 w 6127519"/>
              <a:gd name="connsiteY36" fmla="*/ 2786290 h 6858000"/>
              <a:gd name="connsiteX37" fmla="*/ 5407356 w 6127519"/>
              <a:gd name="connsiteY37" fmla="*/ 2787545 h 6858000"/>
              <a:gd name="connsiteX38" fmla="*/ 5457023 w 6127519"/>
              <a:gd name="connsiteY38" fmla="*/ 2858292 h 6858000"/>
              <a:gd name="connsiteX39" fmla="*/ 5479298 w 6127519"/>
              <a:gd name="connsiteY39" fmla="*/ 2947791 h 6858000"/>
              <a:gd name="connsiteX40" fmla="*/ 5481770 w 6127519"/>
              <a:gd name="connsiteY40" fmla="*/ 2951352 h 6858000"/>
              <a:gd name="connsiteX41" fmla="*/ 5482415 w 6127519"/>
              <a:gd name="connsiteY41" fmla="*/ 3004079 h 6858000"/>
              <a:gd name="connsiteX42" fmla="*/ 5503944 w 6127519"/>
              <a:gd name="connsiteY42" fmla="*/ 3123335 h 6858000"/>
              <a:gd name="connsiteX43" fmla="*/ 5516007 w 6127519"/>
              <a:gd name="connsiteY43" fmla="*/ 3258473 h 6858000"/>
              <a:gd name="connsiteX44" fmla="*/ 5589758 w 6127519"/>
              <a:gd name="connsiteY44" fmla="*/ 3453699 h 6858000"/>
              <a:gd name="connsiteX45" fmla="*/ 5596144 w 6127519"/>
              <a:gd name="connsiteY45" fmla="*/ 3534624 h 6858000"/>
              <a:gd name="connsiteX46" fmla="*/ 5597750 w 6127519"/>
              <a:gd name="connsiteY46" fmla="*/ 3534129 h 6858000"/>
              <a:gd name="connsiteX47" fmla="*/ 5599700 w 6127519"/>
              <a:gd name="connsiteY47" fmla="*/ 3547221 h 6858000"/>
              <a:gd name="connsiteX48" fmla="*/ 5615031 w 6127519"/>
              <a:gd name="connsiteY48" fmla="*/ 3557482 h 6858000"/>
              <a:gd name="connsiteX49" fmla="*/ 5618377 w 6127519"/>
              <a:gd name="connsiteY49" fmla="*/ 3588431 h 6858000"/>
              <a:gd name="connsiteX50" fmla="*/ 5612155 w 6127519"/>
              <a:gd name="connsiteY50" fmla="*/ 3589869 h 6858000"/>
              <a:gd name="connsiteX51" fmla="*/ 5620843 w 6127519"/>
              <a:gd name="connsiteY51" fmla="*/ 3606745 h 6858000"/>
              <a:gd name="connsiteX52" fmla="*/ 5655472 w 6127519"/>
              <a:gd name="connsiteY52" fmla="*/ 3678877 h 6858000"/>
              <a:gd name="connsiteX53" fmla="*/ 5683015 w 6127519"/>
              <a:gd name="connsiteY53" fmla="*/ 3762025 h 6858000"/>
              <a:gd name="connsiteX54" fmla="*/ 5696643 w 6127519"/>
              <a:gd name="connsiteY54" fmla="*/ 3773888 h 6858000"/>
              <a:gd name="connsiteX55" fmla="*/ 5707995 w 6127519"/>
              <a:gd name="connsiteY55" fmla="*/ 3781685 h 6858000"/>
              <a:gd name="connsiteX56" fmla="*/ 5768491 w 6127519"/>
              <a:gd name="connsiteY56" fmla="*/ 3914399 h 6858000"/>
              <a:gd name="connsiteX57" fmla="*/ 5793123 w 6127519"/>
              <a:gd name="connsiteY57" fmla="*/ 3969952 h 6858000"/>
              <a:gd name="connsiteX58" fmla="*/ 5808321 w 6127519"/>
              <a:gd name="connsiteY58" fmla="*/ 3988153 h 6858000"/>
              <a:gd name="connsiteX59" fmla="*/ 5825621 w 6127519"/>
              <a:gd name="connsiteY59" fmla="*/ 4015525 h 6858000"/>
              <a:gd name="connsiteX60" fmla="*/ 5860672 w 6127519"/>
              <a:gd name="connsiteY60" fmla="*/ 4061579 h 6858000"/>
              <a:gd name="connsiteX61" fmla="*/ 5872173 w 6127519"/>
              <a:gd name="connsiteY61" fmla="*/ 4088497 h 6858000"/>
              <a:gd name="connsiteX62" fmla="*/ 5894095 w 6127519"/>
              <a:gd name="connsiteY62" fmla="*/ 4128857 h 6858000"/>
              <a:gd name="connsiteX63" fmla="*/ 5903513 w 6127519"/>
              <a:gd name="connsiteY63" fmla="*/ 4187661 h 6858000"/>
              <a:gd name="connsiteX64" fmla="*/ 5917114 w 6127519"/>
              <a:gd name="connsiteY64" fmla="*/ 4213096 h 6858000"/>
              <a:gd name="connsiteX65" fmla="*/ 5924233 w 6127519"/>
              <a:gd name="connsiteY65" fmla="*/ 4242060 h 6858000"/>
              <a:gd name="connsiteX66" fmla="*/ 5928910 w 6127519"/>
              <a:gd name="connsiteY66" fmla="*/ 4300973 h 6858000"/>
              <a:gd name="connsiteX67" fmla="*/ 5939320 w 6127519"/>
              <a:gd name="connsiteY67" fmla="*/ 4340435 h 6858000"/>
              <a:gd name="connsiteX68" fmla="*/ 5946705 w 6127519"/>
              <a:gd name="connsiteY68" fmla="*/ 4428051 h 6858000"/>
              <a:gd name="connsiteX69" fmla="*/ 5949261 w 6127519"/>
              <a:gd name="connsiteY69" fmla="*/ 4449185 h 6858000"/>
              <a:gd name="connsiteX70" fmla="*/ 5968960 w 6127519"/>
              <a:gd name="connsiteY70" fmla="*/ 4482655 h 6858000"/>
              <a:gd name="connsiteX71" fmla="*/ 5980106 w 6127519"/>
              <a:gd name="connsiteY71" fmla="*/ 4585087 h 6858000"/>
              <a:gd name="connsiteX72" fmla="*/ 5998138 w 6127519"/>
              <a:gd name="connsiteY72" fmla="*/ 4697518 h 6858000"/>
              <a:gd name="connsiteX73" fmla="*/ 6007819 w 6127519"/>
              <a:gd name="connsiteY73" fmla="*/ 4858148 h 6858000"/>
              <a:gd name="connsiteX74" fmla="*/ 6007749 w 6127519"/>
              <a:gd name="connsiteY74" fmla="*/ 4964715 h 6858000"/>
              <a:gd name="connsiteX75" fmla="*/ 6005269 w 6127519"/>
              <a:gd name="connsiteY75" fmla="*/ 5150567 h 6858000"/>
              <a:gd name="connsiteX76" fmla="*/ 6001127 w 6127519"/>
              <a:gd name="connsiteY76" fmla="*/ 5164609 h 6858000"/>
              <a:gd name="connsiteX77" fmla="*/ 5998514 w 6127519"/>
              <a:gd name="connsiteY77" fmla="*/ 5189673 h 6858000"/>
              <a:gd name="connsiteX78" fmla="*/ 6018409 w 6127519"/>
              <a:gd name="connsiteY78" fmla="*/ 5227157 h 6858000"/>
              <a:gd name="connsiteX79" fmla="*/ 6036748 w 6127519"/>
              <a:gd name="connsiteY79" fmla="*/ 5322752 h 6858000"/>
              <a:gd name="connsiteX80" fmla="*/ 6036943 w 6127519"/>
              <a:gd name="connsiteY80" fmla="*/ 5329480 h 6858000"/>
              <a:gd name="connsiteX81" fmla="*/ 6037677 w 6127519"/>
              <a:gd name="connsiteY81" fmla="*/ 5354807 h 6858000"/>
              <a:gd name="connsiteX82" fmla="*/ 6039728 w 6127519"/>
              <a:gd name="connsiteY82" fmla="*/ 5359416 h 6858000"/>
              <a:gd name="connsiteX83" fmla="*/ 6053435 w 6127519"/>
              <a:gd name="connsiteY83" fmla="*/ 5387547 h 6858000"/>
              <a:gd name="connsiteX84" fmla="*/ 6065933 w 6127519"/>
              <a:gd name="connsiteY84" fmla="*/ 5443002 h 6858000"/>
              <a:gd name="connsiteX85" fmla="*/ 6068640 w 6127519"/>
              <a:gd name="connsiteY85" fmla="*/ 5474503 h 6858000"/>
              <a:gd name="connsiteX86" fmla="*/ 6080922 w 6127519"/>
              <a:gd name="connsiteY86" fmla="*/ 5561070 h 6858000"/>
              <a:gd name="connsiteX87" fmla="*/ 6096949 w 6127519"/>
              <a:gd name="connsiteY87" fmla="*/ 5648179 h 6858000"/>
              <a:gd name="connsiteX88" fmla="*/ 6125703 w 6127519"/>
              <a:gd name="connsiteY88" fmla="*/ 5692894 h 6858000"/>
              <a:gd name="connsiteX89" fmla="*/ 6121353 w 6127519"/>
              <a:gd name="connsiteY89" fmla="*/ 5721725 h 6858000"/>
              <a:gd name="connsiteX90" fmla="*/ 6121607 w 6127519"/>
              <a:gd name="connsiteY90" fmla="*/ 5721959 h 6858000"/>
              <a:gd name="connsiteX91" fmla="*/ 6127024 w 6127519"/>
              <a:gd name="connsiteY91" fmla="*/ 5786902 h 6858000"/>
              <a:gd name="connsiteX92" fmla="*/ 6127519 w 6127519"/>
              <a:gd name="connsiteY92" fmla="*/ 5865775 h 6858000"/>
              <a:gd name="connsiteX93" fmla="*/ 6119217 w 6127519"/>
              <a:gd name="connsiteY93" fmla="*/ 5888542 h 6858000"/>
              <a:gd name="connsiteX94" fmla="*/ 6102493 w 6127519"/>
              <a:gd name="connsiteY94" fmla="*/ 5928602 h 6858000"/>
              <a:gd name="connsiteX95" fmla="*/ 6056863 w 6127519"/>
              <a:gd name="connsiteY95" fmla="*/ 6000643 h 6858000"/>
              <a:gd name="connsiteX96" fmla="*/ 6045436 w 6127519"/>
              <a:gd name="connsiteY96" fmla="*/ 6124480 h 6858000"/>
              <a:gd name="connsiteX97" fmla="*/ 6030489 w 6127519"/>
              <a:gd name="connsiteY97" fmla="*/ 6317666 h 6858000"/>
              <a:gd name="connsiteX98" fmla="*/ 6007492 w 6127519"/>
              <a:gd name="connsiteY98" fmla="*/ 6440818 h 6858000"/>
              <a:gd name="connsiteX99" fmla="*/ 6009467 w 6127519"/>
              <a:gd name="connsiteY99" fmla="*/ 6487076 h 6858000"/>
              <a:gd name="connsiteX100" fmla="*/ 5995064 w 6127519"/>
              <a:gd name="connsiteY100" fmla="*/ 6540791 h 6858000"/>
              <a:gd name="connsiteX101" fmla="*/ 6004510 w 6127519"/>
              <a:gd name="connsiteY101" fmla="*/ 6599256 h 6858000"/>
              <a:gd name="connsiteX102" fmla="*/ 5986207 w 6127519"/>
              <a:gd name="connsiteY102" fmla="*/ 6695855 h 6858000"/>
              <a:gd name="connsiteX103" fmla="*/ 5979428 w 6127519"/>
              <a:gd name="connsiteY103" fmla="*/ 6754678 h 6858000"/>
              <a:gd name="connsiteX104" fmla="*/ 5983398 w 6127519"/>
              <a:gd name="connsiteY104" fmla="*/ 6778641 h 6858000"/>
              <a:gd name="connsiteX105" fmla="*/ 5984543 w 6127519"/>
              <a:gd name="connsiteY105" fmla="*/ 6811016 h 6858000"/>
              <a:gd name="connsiteX106" fmla="*/ 5979671 w 6127519"/>
              <a:gd name="connsiteY106" fmla="*/ 6858000 h 6858000"/>
              <a:gd name="connsiteX107" fmla="*/ 0 w 6127519"/>
              <a:gd name="connsiteY107" fmla="*/ 6858000 h 6858000"/>
              <a:gd name="connsiteX108" fmla="*/ 0 w 6127519"/>
              <a:gd name="connsiteY108"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5703 w 6127519"/>
              <a:gd name="connsiteY87" fmla="*/ 5692894 h 6858000"/>
              <a:gd name="connsiteX88" fmla="*/ 6121353 w 6127519"/>
              <a:gd name="connsiteY88" fmla="*/ 5721725 h 6858000"/>
              <a:gd name="connsiteX89" fmla="*/ 6121607 w 6127519"/>
              <a:gd name="connsiteY89" fmla="*/ 5721959 h 6858000"/>
              <a:gd name="connsiteX90" fmla="*/ 6127024 w 6127519"/>
              <a:gd name="connsiteY90" fmla="*/ 5786902 h 6858000"/>
              <a:gd name="connsiteX91" fmla="*/ 6127519 w 6127519"/>
              <a:gd name="connsiteY91" fmla="*/ 5865775 h 6858000"/>
              <a:gd name="connsiteX92" fmla="*/ 6119217 w 6127519"/>
              <a:gd name="connsiteY92" fmla="*/ 5888542 h 6858000"/>
              <a:gd name="connsiteX93" fmla="*/ 6102493 w 6127519"/>
              <a:gd name="connsiteY93" fmla="*/ 5928602 h 6858000"/>
              <a:gd name="connsiteX94" fmla="*/ 6056863 w 6127519"/>
              <a:gd name="connsiteY94" fmla="*/ 6000643 h 6858000"/>
              <a:gd name="connsiteX95" fmla="*/ 6045436 w 6127519"/>
              <a:gd name="connsiteY95" fmla="*/ 6124480 h 6858000"/>
              <a:gd name="connsiteX96" fmla="*/ 6030489 w 6127519"/>
              <a:gd name="connsiteY96" fmla="*/ 6317666 h 6858000"/>
              <a:gd name="connsiteX97" fmla="*/ 6007492 w 6127519"/>
              <a:gd name="connsiteY97" fmla="*/ 6440818 h 6858000"/>
              <a:gd name="connsiteX98" fmla="*/ 6009467 w 6127519"/>
              <a:gd name="connsiteY98" fmla="*/ 6487076 h 6858000"/>
              <a:gd name="connsiteX99" fmla="*/ 5995064 w 6127519"/>
              <a:gd name="connsiteY99" fmla="*/ 6540791 h 6858000"/>
              <a:gd name="connsiteX100" fmla="*/ 6004510 w 6127519"/>
              <a:gd name="connsiteY100" fmla="*/ 6599256 h 6858000"/>
              <a:gd name="connsiteX101" fmla="*/ 5986207 w 6127519"/>
              <a:gd name="connsiteY101" fmla="*/ 6695855 h 6858000"/>
              <a:gd name="connsiteX102" fmla="*/ 5979428 w 6127519"/>
              <a:gd name="connsiteY102" fmla="*/ 6754678 h 6858000"/>
              <a:gd name="connsiteX103" fmla="*/ 5983398 w 6127519"/>
              <a:gd name="connsiteY103" fmla="*/ 6778641 h 6858000"/>
              <a:gd name="connsiteX104" fmla="*/ 5984543 w 6127519"/>
              <a:gd name="connsiteY104" fmla="*/ 6811016 h 6858000"/>
              <a:gd name="connsiteX105" fmla="*/ 5979671 w 6127519"/>
              <a:gd name="connsiteY105" fmla="*/ 6858000 h 6858000"/>
              <a:gd name="connsiteX106" fmla="*/ 0 w 6127519"/>
              <a:gd name="connsiteY106" fmla="*/ 6858000 h 6858000"/>
              <a:gd name="connsiteX107" fmla="*/ 0 w 6127519"/>
              <a:gd name="connsiteY107"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21607 w 6127519"/>
              <a:gd name="connsiteY88" fmla="*/ 5721959 h 6858000"/>
              <a:gd name="connsiteX89" fmla="*/ 6127024 w 6127519"/>
              <a:gd name="connsiteY89" fmla="*/ 5786902 h 6858000"/>
              <a:gd name="connsiteX90" fmla="*/ 6127519 w 6127519"/>
              <a:gd name="connsiteY90" fmla="*/ 5865775 h 6858000"/>
              <a:gd name="connsiteX91" fmla="*/ 6119217 w 6127519"/>
              <a:gd name="connsiteY91" fmla="*/ 5888542 h 6858000"/>
              <a:gd name="connsiteX92" fmla="*/ 6102493 w 6127519"/>
              <a:gd name="connsiteY92" fmla="*/ 5928602 h 6858000"/>
              <a:gd name="connsiteX93" fmla="*/ 6056863 w 6127519"/>
              <a:gd name="connsiteY93" fmla="*/ 6000643 h 6858000"/>
              <a:gd name="connsiteX94" fmla="*/ 6045436 w 6127519"/>
              <a:gd name="connsiteY94" fmla="*/ 6124480 h 6858000"/>
              <a:gd name="connsiteX95" fmla="*/ 6030489 w 6127519"/>
              <a:gd name="connsiteY95" fmla="*/ 6317666 h 6858000"/>
              <a:gd name="connsiteX96" fmla="*/ 6007492 w 6127519"/>
              <a:gd name="connsiteY96" fmla="*/ 6440818 h 6858000"/>
              <a:gd name="connsiteX97" fmla="*/ 6009467 w 6127519"/>
              <a:gd name="connsiteY97" fmla="*/ 6487076 h 6858000"/>
              <a:gd name="connsiteX98" fmla="*/ 5995064 w 6127519"/>
              <a:gd name="connsiteY98" fmla="*/ 6540791 h 6858000"/>
              <a:gd name="connsiteX99" fmla="*/ 6004510 w 6127519"/>
              <a:gd name="connsiteY99" fmla="*/ 6599256 h 6858000"/>
              <a:gd name="connsiteX100" fmla="*/ 5986207 w 6127519"/>
              <a:gd name="connsiteY100" fmla="*/ 6695855 h 6858000"/>
              <a:gd name="connsiteX101" fmla="*/ 5979428 w 6127519"/>
              <a:gd name="connsiteY101" fmla="*/ 6754678 h 6858000"/>
              <a:gd name="connsiteX102" fmla="*/ 5983398 w 6127519"/>
              <a:gd name="connsiteY102" fmla="*/ 6778641 h 6858000"/>
              <a:gd name="connsiteX103" fmla="*/ 5984543 w 6127519"/>
              <a:gd name="connsiteY103" fmla="*/ 6811016 h 6858000"/>
              <a:gd name="connsiteX104" fmla="*/ 5979671 w 6127519"/>
              <a:gd name="connsiteY104" fmla="*/ 6858000 h 6858000"/>
              <a:gd name="connsiteX105" fmla="*/ 0 w 6127519"/>
              <a:gd name="connsiteY105" fmla="*/ 6858000 h 6858000"/>
              <a:gd name="connsiteX106" fmla="*/ 0 w 6127519"/>
              <a:gd name="connsiteY10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09884 w 6127519"/>
              <a:gd name="connsiteY88" fmla="*/ 5721959 h 6858000"/>
              <a:gd name="connsiteX89" fmla="*/ 6127024 w 6127519"/>
              <a:gd name="connsiteY89" fmla="*/ 5786902 h 6858000"/>
              <a:gd name="connsiteX90" fmla="*/ 6127519 w 6127519"/>
              <a:gd name="connsiteY90" fmla="*/ 5865775 h 6858000"/>
              <a:gd name="connsiteX91" fmla="*/ 6119217 w 6127519"/>
              <a:gd name="connsiteY91" fmla="*/ 5888542 h 6858000"/>
              <a:gd name="connsiteX92" fmla="*/ 6102493 w 6127519"/>
              <a:gd name="connsiteY92" fmla="*/ 5928602 h 6858000"/>
              <a:gd name="connsiteX93" fmla="*/ 6056863 w 6127519"/>
              <a:gd name="connsiteY93" fmla="*/ 6000643 h 6858000"/>
              <a:gd name="connsiteX94" fmla="*/ 6045436 w 6127519"/>
              <a:gd name="connsiteY94" fmla="*/ 6124480 h 6858000"/>
              <a:gd name="connsiteX95" fmla="*/ 6030489 w 6127519"/>
              <a:gd name="connsiteY95" fmla="*/ 6317666 h 6858000"/>
              <a:gd name="connsiteX96" fmla="*/ 6007492 w 6127519"/>
              <a:gd name="connsiteY96" fmla="*/ 6440818 h 6858000"/>
              <a:gd name="connsiteX97" fmla="*/ 6009467 w 6127519"/>
              <a:gd name="connsiteY97" fmla="*/ 6487076 h 6858000"/>
              <a:gd name="connsiteX98" fmla="*/ 5995064 w 6127519"/>
              <a:gd name="connsiteY98" fmla="*/ 6540791 h 6858000"/>
              <a:gd name="connsiteX99" fmla="*/ 6004510 w 6127519"/>
              <a:gd name="connsiteY99" fmla="*/ 6599256 h 6858000"/>
              <a:gd name="connsiteX100" fmla="*/ 5986207 w 6127519"/>
              <a:gd name="connsiteY100" fmla="*/ 6695855 h 6858000"/>
              <a:gd name="connsiteX101" fmla="*/ 5979428 w 6127519"/>
              <a:gd name="connsiteY101" fmla="*/ 6754678 h 6858000"/>
              <a:gd name="connsiteX102" fmla="*/ 5983398 w 6127519"/>
              <a:gd name="connsiteY102" fmla="*/ 6778641 h 6858000"/>
              <a:gd name="connsiteX103" fmla="*/ 5984543 w 6127519"/>
              <a:gd name="connsiteY103" fmla="*/ 6811016 h 6858000"/>
              <a:gd name="connsiteX104" fmla="*/ 5979671 w 6127519"/>
              <a:gd name="connsiteY104" fmla="*/ 6858000 h 6858000"/>
              <a:gd name="connsiteX105" fmla="*/ 0 w 6127519"/>
              <a:gd name="connsiteY105" fmla="*/ 6858000 h 6858000"/>
              <a:gd name="connsiteX106" fmla="*/ 0 w 6127519"/>
              <a:gd name="connsiteY10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09884 w 6127519"/>
              <a:gd name="connsiteY88" fmla="*/ 5721959 h 6858000"/>
              <a:gd name="connsiteX89" fmla="*/ 6127024 w 6127519"/>
              <a:gd name="connsiteY89" fmla="*/ 5786902 h 6858000"/>
              <a:gd name="connsiteX90" fmla="*/ 6127519 w 6127519"/>
              <a:gd name="connsiteY90" fmla="*/ 5865775 h 6858000"/>
              <a:gd name="connsiteX91" fmla="*/ 6116287 w 6127519"/>
              <a:gd name="connsiteY91" fmla="*/ 5868026 h 6858000"/>
              <a:gd name="connsiteX92" fmla="*/ 6102493 w 6127519"/>
              <a:gd name="connsiteY92" fmla="*/ 5928602 h 6858000"/>
              <a:gd name="connsiteX93" fmla="*/ 6056863 w 6127519"/>
              <a:gd name="connsiteY93" fmla="*/ 6000643 h 6858000"/>
              <a:gd name="connsiteX94" fmla="*/ 6045436 w 6127519"/>
              <a:gd name="connsiteY94" fmla="*/ 6124480 h 6858000"/>
              <a:gd name="connsiteX95" fmla="*/ 6030489 w 6127519"/>
              <a:gd name="connsiteY95" fmla="*/ 6317666 h 6858000"/>
              <a:gd name="connsiteX96" fmla="*/ 6007492 w 6127519"/>
              <a:gd name="connsiteY96" fmla="*/ 6440818 h 6858000"/>
              <a:gd name="connsiteX97" fmla="*/ 6009467 w 6127519"/>
              <a:gd name="connsiteY97" fmla="*/ 6487076 h 6858000"/>
              <a:gd name="connsiteX98" fmla="*/ 5995064 w 6127519"/>
              <a:gd name="connsiteY98" fmla="*/ 6540791 h 6858000"/>
              <a:gd name="connsiteX99" fmla="*/ 6004510 w 6127519"/>
              <a:gd name="connsiteY99" fmla="*/ 6599256 h 6858000"/>
              <a:gd name="connsiteX100" fmla="*/ 5986207 w 6127519"/>
              <a:gd name="connsiteY100" fmla="*/ 6695855 h 6858000"/>
              <a:gd name="connsiteX101" fmla="*/ 5979428 w 6127519"/>
              <a:gd name="connsiteY101" fmla="*/ 6754678 h 6858000"/>
              <a:gd name="connsiteX102" fmla="*/ 5983398 w 6127519"/>
              <a:gd name="connsiteY102" fmla="*/ 6778641 h 6858000"/>
              <a:gd name="connsiteX103" fmla="*/ 5984543 w 6127519"/>
              <a:gd name="connsiteY103" fmla="*/ 6811016 h 6858000"/>
              <a:gd name="connsiteX104" fmla="*/ 5979671 w 6127519"/>
              <a:gd name="connsiteY104" fmla="*/ 6858000 h 6858000"/>
              <a:gd name="connsiteX105" fmla="*/ 0 w 6127519"/>
              <a:gd name="connsiteY105" fmla="*/ 6858000 h 6858000"/>
              <a:gd name="connsiteX106" fmla="*/ 0 w 6127519"/>
              <a:gd name="connsiteY10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09884 w 6127519"/>
              <a:gd name="connsiteY88" fmla="*/ 5721959 h 6858000"/>
              <a:gd name="connsiteX89" fmla="*/ 6127024 w 6127519"/>
              <a:gd name="connsiteY89" fmla="*/ 5786902 h 6858000"/>
              <a:gd name="connsiteX90" fmla="*/ 6127519 w 6127519"/>
              <a:gd name="connsiteY90" fmla="*/ 5865775 h 6858000"/>
              <a:gd name="connsiteX91" fmla="*/ 6102493 w 6127519"/>
              <a:gd name="connsiteY91" fmla="*/ 5928602 h 6858000"/>
              <a:gd name="connsiteX92" fmla="*/ 6056863 w 6127519"/>
              <a:gd name="connsiteY92" fmla="*/ 6000643 h 6858000"/>
              <a:gd name="connsiteX93" fmla="*/ 6045436 w 6127519"/>
              <a:gd name="connsiteY93" fmla="*/ 6124480 h 6858000"/>
              <a:gd name="connsiteX94" fmla="*/ 6030489 w 6127519"/>
              <a:gd name="connsiteY94" fmla="*/ 6317666 h 6858000"/>
              <a:gd name="connsiteX95" fmla="*/ 6007492 w 6127519"/>
              <a:gd name="connsiteY95" fmla="*/ 6440818 h 6858000"/>
              <a:gd name="connsiteX96" fmla="*/ 6009467 w 6127519"/>
              <a:gd name="connsiteY96" fmla="*/ 6487076 h 6858000"/>
              <a:gd name="connsiteX97" fmla="*/ 5995064 w 6127519"/>
              <a:gd name="connsiteY97" fmla="*/ 6540791 h 6858000"/>
              <a:gd name="connsiteX98" fmla="*/ 6004510 w 6127519"/>
              <a:gd name="connsiteY98" fmla="*/ 6599256 h 6858000"/>
              <a:gd name="connsiteX99" fmla="*/ 5986207 w 6127519"/>
              <a:gd name="connsiteY99" fmla="*/ 6695855 h 6858000"/>
              <a:gd name="connsiteX100" fmla="*/ 5979428 w 6127519"/>
              <a:gd name="connsiteY100" fmla="*/ 6754678 h 6858000"/>
              <a:gd name="connsiteX101" fmla="*/ 5983398 w 6127519"/>
              <a:gd name="connsiteY101" fmla="*/ 6778641 h 6858000"/>
              <a:gd name="connsiteX102" fmla="*/ 5984543 w 6127519"/>
              <a:gd name="connsiteY102" fmla="*/ 6811016 h 6858000"/>
              <a:gd name="connsiteX103" fmla="*/ 5979671 w 6127519"/>
              <a:gd name="connsiteY103" fmla="*/ 6858000 h 6858000"/>
              <a:gd name="connsiteX104" fmla="*/ 0 w 6127519"/>
              <a:gd name="connsiteY104" fmla="*/ 6858000 h 6858000"/>
              <a:gd name="connsiteX105" fmla="*/ 0 w 6127519"/>
              <a:gd name="connsiteY105"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30982 w 6127024"/>
              <a:gd name="connsiteY8" fmla="*/ 412030 h 6858000"/>
              <a:gd name="connsiteX9" fmla="*/ 5153000 w 6127024"/>
              <a:gd name="connsiteY9" fmla="*/ 507134 h 6858000"/>
              <a:gd name="connsiteX10" fmla="*/ 5171282 w 6127024"/>
              <a:gd name="connsiteY10" fmla="*/ 602071 h 6858000"/>
              <a:gd name="connsiteX11" fmla="*/ 5176196 w 6127024"/>
              <a:gd name="connsiteY11" fmla="*/ 636822 h 6858000"/>
              <a:gd name="connsiteX12" fmla="*/ 5189051 w 6127024"/>
              <a:gd name="connsiteY12" fmla="*/ 782518 h 6858000"/>
              <a:gd name="connsiteX13" fmla="*/ 5221088 w 6127024"/>
              <a:gd name="connsiteY13" fmla="*/ 860193 h 6858000"/>
              <a:gd name="connsiteX14" fmla="*/ 5230806 w 6127024"/>
              <a:gd name="connsiteY14" fmla="*/ 961354 h 6858000"/>
              <a:gd name="connsiteX15" fmla="*/ 5201018 w 6127024"/>
              <a:gd name="connsiteY15" fmla="*/ 1095027 h 6858000"/>
              <a:gd name="connsiteX16" fmla="*/ 5202153 w 6127024"/>
              <a:gd name="connsiteY16" fmla="*/ 1133224 h 6858000"/>
              <a:gd name="connsiteX17" fmla="*/ 5189234 w 6127024"/>
              <a:gd name="connsiteY17" fmla="*/ 1193495 h 6858000"/>
              <a:gd name="connsiteX18" fmla="*/ 5202769 w 6127024"/>
              <a:gd name="connsiteY18" fmla="*/ 1269450 h 6858000"/>
              <a:gd name="connsiteX19" fmla="*/ 5225968 w 6127024"/>
              <a:gd name="connsiteY19" fmla="*/ 1357994 h 6858000"/>
              <a:gd name="connsiteX20" fmla="*/ 5233819 w 6127024"/>
              <a:gd name="connsiteY20" fmla="*/ 1380922 h 6858000"/>
              <a:gd name="connsiteX21" fmla="*/ 5237226 w 6127024"/>
              <a:gd name="connsiteY21" fmla="*/ 1441327 h 6858000"/>
              <a:gd name="connsiteX22" fmla="*/ 5255653 w 6127024"/>
              <a:gd name="connsiteY22" fmla="*/ 1524712 h 6858000"/>
              <a:gd name="connsiteX23" fmla="*/ 5263491 w 6127024"/>
              <a:gd name="connsiteY23" fmla="*/ 1642938 h 6858000"/>
              <a:gd name="connsiteX24" fmla="*/ 5261314 w 6127024"/>
              <a:gd name="connsiteY24" fmla="*/ 1689177 h 6858000"/>
              <a:gd name="connsiteX25" fmla="*/ 5259788 w 6127024"/>
              <a:gd name="connsiteY25" fmla="*/ 1768516 h 6858000"/>
              <a:gd name="connsiteX26" fmla="*/ 5255696 w 6127024"/>
              <a:gd name="connsiteY26" fmla="*/ 1953770 h 6858000"/>
              <a:gd name="connsiteX27" fmla="*/ 5252592 w 6127024"/>
              <a:gd name="connsiteY27" fmla="*/ 2092210 h 6858000"/>
              <a:gd name="connsiteX28" fmla="*/ 5250104 w 6127024"/>
              <a:gd name="connsiteY28" fmla="*/ 2249166 h 6858000"/>
              <a:gd name="connsiteX29" fmla="*/ 5251214 w 6127024"/>
              <a:gd name="connsiteY29" fmla="*/ 2250944 h 6858000"/>
              <a:gd name="connsiteX30" fmla="*/ 5250644 w 6127024"/>
              <a:gd name="connsiteY30" fmla="*/ 2266619 h 6858000"/>
              <a:gd name="connsiteX31" fmla="*/ 5293877 w 6127024"/>
              <a:gd name="connsiteY31" fmla="*/ 2368649 h 6858000"/>
              <a:gd name="connsiteX32" fmla="*/ 5311338 w 6127024"/>
              <a:gd name="connsiteY32" fmla="*/ 2404034 h 6858000"/>
              <a:gd name="connsiteX33" fmla="*/ 5338366 w 6127024"/>
              <a:gd name="connsiteY33" fmla="*/ 2465052 h 6858000"/>
              <a:gd name="connsiteX34" fmla="*/ 5371263 w 6127024"/>
              <a:gd name="connsiteY34" fmla="*/ 2586413 h 6858000"/>
              <a:gd name="connsiteX35" fmla="*/ 5407503 w 6127024"/>
              <a:gd name="connsiteY35" fmla="*/ 2786290 h 6858000"/>
              <a:gd name="connsiteX36" fmla="*/ 5407356 w 6127024"/>
              <a:gd name="connsiteY36" fmla="*/ 2787545 h 6858000"/>
              <a:gd name="connsiteX37" fmla="*/ 5457023 w 6127024"/>
              <a:gd name="connsiteY37" fmla="*/ 2858292 h 6858000"/>
              <a:gd name="connsiteX38" fmla="*/ 5479298 w 6127024"/>
              <a:gd name="connsiteY38" fmla="*/ 2947791 h 6858000"/>
              <a:gd name="connsiteX39" fmla="*/ 5481770 w 6127024"/>
              <a:gd name="connsiteY39" fmla="*/ 2951352 h 6858000"/>
              <a:gd name="connsiteX40" fmla="*/ 5482415 w 6127024"/>
              <a:gd name="connsiteY40" fmla="*/ 3004079 h 6858000"/>
              <a:gd name="connsiteX41" fmla="*/ 5503944 w 6127024"/>
              <a:gd name="connsiteY41" fmla="*/ 3123335 h 6858000"/>
              <a:gd name="connsiteX42" fmla="*/ 5516007 w 6127024"/>
              <a:gd name="connsiteY42" fmla="*/ 3258473 h 6858000"/>
              <a:gd name="connsiteX43" fmla="*/ 5589758 w 6127024"/>
              <a:gd name="connsiteY43" fmla="*/ 3453699 h 6858000"/>
              <a:gd name="connsiteX44" fmla="*/ 5596144 w 6127024"/>
              <a:gd name="connsiteY44" fmla="*/ 3534624 h 6858000"/>
              <a:gd name="connsiteX45" fmla="*/ 5597750 w 6127024"/>
              <a:gd name="connsiteY45" fmla="*/ 3534129 h 6858000"/>
              <a:gd name="connsiteX46" fmla="*/ 5599700 w 6127024"/>
              <a:gd name="connsiteY46" fmla="*/ 3547221 h 6858000"/>
              <a:gd name="connsiteX47" fmla="*/ 5615031 w 6127024"/>
              <a:gd name="connsiteY47" fmla="*/ 3557482 h 6858000"/>
              <a:gd name="connsiteX48" fmla="*/ 5618377 w 6127024"/>
              <a:gd name="connsiteY48" fmla="*/ 3588431 h 6858000"/>
              <a:gd name="connsiteX49" fmla="*/ 5612155 w 6127024"/>
              <a:gd name="connsiteY49" fmla="*/ 3589869 h 6858000"/>
              <a:gd name="connsiteX50" fmla="*/ 5620843 w 6127024"/>
              <a:gd name="connsiteY50" fmla="*/ 3606745 h 6858000"/>
              <a:gd name="connsiteX51" fmla="*/ 5655472 w 6127024"/>
              <a:gd name="connsiteY51" fmla="*/ 3678877 h 6858000"/>
              <a:gd name="connsiteX52" fmla="*/ 5683015 w 6127024"/>
              <a:gd name="connsiteY52" fmla="*/ 3762025 h 6858000"/>
              <a:gd name="connsiteX53" fmla="*/ 5696643 w 6127024"/>
              <a:gd name="connsiteY53" fmla="*/ 3773888 h 6858000"/>
              <a:gd name="connsiteX54" fmla="*/ 5707995 w 6127024"/>
              <a:gd name="connsiteY54" fmla="*/ 3781685 h 6858000"/>
              <a:gd name="connsiteX55" fmla="*/ 5768491 w 6127024"/>
              <a:gd name="connsiteY55" fmla="*/ 3914399 h 6858000"/>
              <a:gd name="connsiteX56" fmla="*/ 5793123 w 6127024"/>
              <a:gd name="connsiteY56" fmla="*/ 3969952 h 6858000"/>
              <a:gd name="connsiteX57" fmla="*/ 5808321 w 6127024"/>
              <a:gd name="connsiteY57" fmla="*/ 3988153 h 6858000"/>
              <a:gd name="connsiteX58" fmla="*/ 5825621 w 6127024"/>
              <a:gd name="connsiteY58" fmla="*/ 4015525 h 6858000"/>
              <a:gd name="connsiteX59" fmla="*/ 5860672 w 6127024"/>
              <a:gd name="connsiteY59" fmla="*/ 4061579 h 6858000"/>
              <a:gd name="connsiteX60" fmla="*/ 5872173 w 6127024"/>
              <a:gd name="connsiteY60" fmla="*/ 4088497 h 6858000"/>
              <a:gd name="connsiteX61" fmla="*/ 5894095 w 6127024"/>
              <a:gd name="connsiteY61" fmla="*/ 4128857 h 6858000"/>
              <a:gd name="connsiteX62" fmla="*/ 5903513 w 6127024"/>
              <a:gd name="connsiteY62" fmla="*/ 4187661 h 6858000"/>
              <a:gd name="connsiteX63" fmla="*/ 5917114 w 6127024"/>
              <a:gd name="connsiteY63" fmla="*/ 4213096 h 6858000"/>
              <a:gd name="connsiteX64" fmla="*/ 5924233 w 6127024"/>
              <a:gd name="connsiteY64" fmla="*/ 4242060 h 6858000"/>
              <a:gd name="connsiteX65" fmla="*/ 5928910 w 6127024"/>
              <a:gd name="connsiteY65" fmla="*/ 4300973 h 6858000"/>
              <a:gd name="connsiteX66" fmla="*/ 5939320 w 6127024"/>
              <a:gd name="connsiteY66" fmla="*/ 4340435 h 6858000"/>
              <a:gd name="connsiteX67" fmla="*/ 5946705 w 6127024"/>
              <a:gd name="connsiteY67" fmla="*/ 4428051 h 6858000"/>
              <a:gd name="connsiteX68" fmla="*/ 5949261 w 6127024"/>
              <a:gd name="connsiteY68" fmla="*/ 4449185 h 6858000"/>
              <a:gd name="connsiteX69" fmla="*/ 5968960 w 6127024"/>
              <a:gd name="connsiteY69" fmla="*/ 4482655 h 6858000"/>
              <a:gd name="connsiteX70" fmla="*/ 5980106 w 6127024"/>
              <a:gd name="connsiteY70" fmla="*/ 4585087 h 6858000"/>
              <a:gd name="connsiteX71" fmla="*/ 5998138 w 6127024"/>
              <a:gd name="connsiteY71" fmla="*/ 4697518 h 6858000"/>
              <a:gd name="connsiteX72" fmla="*/ 6007819 w 6127024"/>
              <a:gd name="connsiteY72" fmla="*/ 4858148 h 6858000"/>
              <a:gd name="connsiteX73" fmla="*/ 6007749 w 6127024"/>
              <a:gd name="connsiteY73" fmla="*/ 4964715 h 6858000"/>
              <a:gd name="connsiteX74" fmla="*/ 6005269 w 6127024"/>
              <a:gd name="connsiteY74" fmla="*/ 5150567 h 6858000"/>
              <a:gd name="connsiteX75" fmla="*/ 6001127 w 6127024"/>
              <a:gd name="connsiteY75" fmla="*/ 5164609 h 6858000"/>
              <a:gd name="connsiteX76" fmla="*/ 5998514 w 6127024"/>
              <a:gd name="connsiteY76" fmla="*/ 5189673 h 6858000"/>
              <a:gd name="connsiteX77" fmla="*/ 6018409 w 6127024"/>
              <a:gd name="connsiteY77" fmla="*/ 5227157 h 6858000"/>
              <a:gd name="connsiteX78" fmla="*/ 6036748 w 6127024"/>
              <a:gd name="connsiteY78" fmla="*/ 5322752 h 6858000"/>
              <a:gd name="connsiteX79" fmla="*/ 6036943 w 6127024"/>
              <a:gd name="connsiteY79" fmla="*/ 5329480 h 6858000"/>
              <a:gd name="connsiteX80" fmla="*/ 6037677 w 6127024"/>
              <a:gd name="connsiteY80" fmla="*/ 5354807 h 6858000"/>
              <a:gd name="connsiteX81" fmla="*/ 6039728 w 6127024"/>
              <a:gd name="connsiteY81" fmla="*/ 5359416 h 6858000"/>
              <a:gd name="connsiteX82" fmla="*/ 6053435 w 6127024"/>
              <a:gd name="connsiteY82" fmla="*/ 5387547 h 6858000"/>
              <a:gd name="connsiteX83" fmla="*/ 6065933 w 6127024"/>
              <a:gd name="connsiteY83" fmla="*/ 5443002 h 6858000"/>
              <a:gd name="connsiteX84" fmla="*/ 6068640 w 6127024"/>
              <a:gd name="connsiteY84" fmla="*/ 5474503 h 6858000"/>
              <a:gd name="connsiteX85" fmla="*/ 6080922 w 6127024"/>
              <a:gd name="connsiteY85" fmla="*/ 5561070 h 6858000"/>
              <a:gd name="connsiteX86" fmla="*/ 6096949 w 6127024"/>
              <a:gd name="connsiteY86" fmla="*/ 5648179 h 6858000"/>
              <a:gd name="connsiteX87" fmla="*/ 6121353 w 6127024"/>
              <a:gd name="connsiteY87" fmla="*/ 5721725 h 6858000"/>
              <a:gd name="connsiteX88" fmla="*/ 6109884 w 6127024"/>
              <a:gd name="connsiteY88" fmla="*/ 5721959 h 6858000"/>
              <a:gd name="connsiteX89" fmla="*/ 6127024 w 6127024"/>
              <a:gd name="connsiteY89" fmla="*/ 5786902 h 6858000"/>
              <a:gd name="connsiteX90" fmla="*/ 6115796 w 6127024"/>
              <a:gd name="connsiteY90" fmla="*/ 5862844 h 6858000"/>
              <a:gd name="connsiteX91" fmla="*/ 6102493 w 6127024"/>
              <a:gd name="connsiteY91" fmla="*/ 5928602 h 6858000"/>
              <a:gd name="connsiteX92" fmla="*/ 6056863 w 6127024"/>
              <a:gd name="connsiteY92" fmla="*/ 6000643 h 6858000"/>
              <a:gd name="connsiteX93" fmla="*/ 6045436 w 6127024"/>
              <a:gd name="connsiteY93" fmla="*/ 6124480 h 6858000"/>
              <a:gd name="connsiteX94" fmla="*/ 6030489 w 6127024"/>
              <a:gd name="connsiteY94" fmla="*/ 6317666 h 6858000"/>
              <a:gd name="connsiteX95" fmla="*/ 6007492 w 6127024"/>
              <a:gd name="connsiteY95" fmla="*/ 6440818 h 6858000"/>
              <a:gd name="connsiteX96" fmla="*/ 6009467 w 6127024"/>
              <a:gd name="connsiteY96" fmla="*/ 6487076 h 6858000"/>
              <a:gd name="connsiteX97" fmla="*/ 5995064 w 6127024"/>
              <a:gd name="connsiteY97" fmla="*/ 6540791 h 6858000"/>
              <a:gd name="connsiteX98" fmla="*/ 6004510 w 6127024"/>
              <a:gd name="connsiteY98" fmla="*/ 6599256 h 6858000"/>
              <a:gd name="connsiteX99" fmla="*/ 5986207 w 6127024"/>
              <a:gd name="connsiteY99" fmla="*/ 6695855 h 6858000"/>
              <a:gd name="connsiteX100" fmla="*/ 5979428 w 6127024"/>
              <a:gd name="connsiteY100" fmla="*/ 6754678 h 6858000"/>
              <a:gd name="connsiteX101" fmla="*/ 5983398 w 6127024"/>
              <a:gd name="connsiteY101" fmla="*/ 6778641 h 6858000"/>
              <a:gd name="connsiteX102" fmla="*/ 5984543 w 6127024"/>
              <a:gd name="connsiteY102" fmla="*/ 6811016 h 6858000"/>
              <a:gd name="connsiteX103" fmla="*/ 5979671 w 6127024"/>
              <a:gd name="connsiteY103" fmla="*/ 6858000 h 6858000"/>
              <a:gd name="connsiteX104" fmla="*/ 0 w 6127024"/>
              <a:gd name="connsiteY104" fmla="*/ 6858000 h 6858000"/>
              <a:gd name="connsiteX105" fmla="*/ 0 w 6127024"/>
              <a:gd name="connsiteY105"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30982 w 6127024"/>
              <a:gd name="connsiteY8" fmla="*/ 412030 h 6858000"/>
              <a:gd name="connsiteX9" fmla="*/ 5153000 w 6127024"/>
              <a:gd name="connsiteY9" fmla="*/ 507134 h 6858000"/>
              <a:gd name="connsiteX10" fmla="*/ 5171282 w 6127024"/>
              <a:gd name="connsiteY10" fmla="*/ 602071 h 6858000"/>
              <a:gd name="connsiteX11" fmla="*/ 5176196 w 6127024"/>
              <a:gd name="connsiteY11" fmla="*/ 636822 h 6858000"/>
              <a:gd name="connsiteX12" fmla="*/ 5189051 w 6127024"/>
              <a:gd name="connsiteY12" fmla="*/ 782518 h 6858000"/>
              <a:gd name="connsiteX13" fmla="*/ 5221088 w 6127024"/>
              <a:gd name="connsiteY13" fmla="*/ 860193 h 6858000"/>
              <a:gd name="connsiteX14" fmla="*/ 5230806 w 6127024"/>
              <a:gd name="connsiteY14" fmla="*/ 961354 h 6858000"/>
              <a:gd name="connsiteX15" fmla="*/ 5201018 w 6127024"/>
              <a:gd name="connsiteY15" fmla="*/ 1095027 h 6858000"/>
              <a:gd name="connsiteX16" fmla="*/ 5202153 w 6127024"/>
              <a:gd name="connsiteY16" fmla="*/ 1133224 h 6858000"/>
              <a:gd name="connsiteX17" fmla="*/ 5189234 w 6127024"/>
              <a:gd name="connsiteY17" fmla="*/ 1193495 h 6858000"/>
              <a:gd name="connsiteX18" fmla="*/ 5202769 w 6127024"/>
              <a:gd name="connsiteY18" fmla="*/ 1269450 h 6858000"/>
              <a:gd name="connsiteX19" fmla="*/ 5225968 w 6127024"/>
              <a:gd name="connsiteY19" fmla="*/ 1357994 h 6858000"/>
              <a:gd name="connsiteX20" fmla="*/ 5233819 w 6127024"/>
              <a:gd name="connsiteY20" fmla="*/ 1380922 h 6858000"/>
              <a:gd name="connsiteX21" fmla="*/ 5237226 w 6127024"/>
              <a:gd name="connsiteY21" fmla="*/ 1441327 h 6858000"/>
              <a:gd name="connsiteX22" fmla="*/ 5255653 w 6127024"/>
              <a:gd name="connsiteY22" fmla="*/ 1524712 h 6858000"/>
              <a:gd name="connsiteX23" fmla="*/ 5263491 w 6127024"/>
              <a:gd name="connsiteY23" fmla="*/ 1642938 h 6858000"/>
              <a:gd name="connsiteX24" fmla="*/ 5261314 w 6127024"/>
              <a:gd name="connsiteY24" fmla="*/ 1689177 h 6858000"/>
              <a:gd name="connsiteX25" fmla="*/ 5259788 w 6127024"/>
              <a:gd name="connsiteY25" fmla="*/ 1768516 h 6858000"/>
              <a:gd name="connsiteX26" fmla="*/ 5255696 w 6127024"/>
              <a:gd name="connsiteY26" fmla="*/ 1953770 h 6858000"/>
              <a:gd name="connsiteX27" fmla="*/ 5252592 w 6127024"/>
              <a:gd name="connsiteY27" fmla="*/ 2092210 h 6858000"/>
              <a:gd name="connsiteX28" fmla="*/ 5250104 w 6127024"/>
              <a:gd name="connsiteY28" fmla="*/ 2249166 h 6858000"/>
              <a:gd name="connsiteX29" fmla="*/ 5251214 w 6127024"/>
              <a:gd name="connsiteY29" fmla="*/ 2250944 h 6858000"/>
              <a:gd name="connsiteX30" fmla="*/ 5250644 w 6127024"/>
              <a:gd name="connsiteY30" fmla="*/ 2266619 h 6858000"/>
              <a:gd name="connsiteX31" fmla="*/ 5293877 w 6127024"/>
              <a:gd name="connsiteY31" fmla="*/ 2368649 h 6858000"/>
              <a:gd name="connsiteX32" fmla="*/ 5311338 w 6127024"/>
              <a:gd name="connsiteY32" fmla="*/ 2404034 h 6858000"/>
              <a:gd name="connsiteX33" fmla="*/ 5338366 w 6127024"/>
              <a:gd name="connsiteY33" fmla="*/ 2465052 h 6858000"/>
              <a:gd name="connsiteX34" fmla="*/ 5371263 w 6127024"/>
              <a:gd name="connsiteY34" fmla="*/ 2586413 h 6858000"/>
              <a:gd name="connsiteX35" fmla="*/ 5407503 w 6127024"/>
              <a:gd name="connsiteY35" fmla="*/ 2786290 h 6858000"/>
              <a:gd name="connsiteX36" fmla="*/ 5407356 w 6127024"/>
              <a:gd name="connsiteY36" fmla="*/ 2787545 h 6858000"/>
              <a:gd name="connsiteX37" fmla="*/ 5457023 w 6127024"/>
              <a:gd name="connsiteY37" fmla="*/ 2858292 h 6858000"/>
              <a:gd name="connsiteX38" fmla="*/ 5479298 w 6127024"/>
              <a:gd name="connsiteY38" fmla="*/ 2947791 h 6858000"/>
              <a:gd name="connsiteX39" fmla="*/ 5481770 w 6127024"/>
              <a:gd name="connsiteY39" fmla="*/ 2951352 h 6858000"/>
              <a:gd name="connsiteX40" fmla="*/ 5482415 w 6127024"/>
              <a:gd name="connsiteY40" fmla="*/ 3004079 h 6858000"/>
              <a:gd name="connsiteX41" fmla="*/ 5503944 w 6127024"/>
              <a:gd name="connsiteY41" fmla="*/ 3123335 h 6858000"/>
              <a:gd name="connsiteX42" fmla="*/ 5516007 w 6127024"/>
              <a:gd name="connsiteY42" fmla="*/ 3258473 h 6858000"/>
              <a:gd name="connsiteX43" fmla="*/ 5589758 w 6127024"/>
              <a:gd name="connsiteY43" fmla="*/ 3453699 h 6858000"/>
              <a:gd name="connsiteX44" fmla="*/ 5596144 w 6127024"/>
              <a:gd name="connsiteY44" fmla="*/ 3534624 h 6858000"/>
              <a:gd name="connsiteX45" fmla="*/ 5597750 w 6127024"/>
              <a:gd name="connsiteY45" fmla="*/ 3534129 h 6858000"/>
              <a:gd name="connsiteX46" fmla="*/ 5599700 w 6127024"/>
              <a:gd name="connsiteY46" fmla="*/ 3547221 h 6858000"/>
              <a:gd name="connsiteX47" fmla="*/ 5615031 w 6127024"/>
              <a:gd name="connsiteY47" fmla="*/ 3557482 h 6858000"/>
              <a:gd name="connsiteX48" fmla="*/ 5618377 w 6127024"/>
              <a:gd name="connsiteY48" fmla="*/ 3588431 h 6858000"/>
              <a:gd name="connsiteX49" fmla="*/ 5612155 w 6127024"/>
              <a:gd name="connsiteY49" fmla="*/ 3589869 h 6858000"/>
              <a:gd name="connsiteX50" fmla="*/ 5620843 w 6127024"/>
              <a:gd name="connsiteY50" fmla="*/ 3606745 h 6858000"/>
              <a:gd name="connsiteX51" fmla="*/ 5655472 w 6127024"/>
              <a:gd name="connsiteY51" fmla="*/ 3678877 h 6858000"/>
              <a:gd name="connsiteX52" fmla="*/ 5683015 w 6127024"/>
              <a:gd name="connsiteY52" fmla="*/ 3762025 h 6858000"/>
              <a:gd name="connsiteX53" fmla="*/ 5696643 w 6127024"/>
              <a:gd name="connsiteY53" fmla="*/ 3773888 h 6858000"/>
              <a:gd name="connsiteX54" fmla="*/ 5768491 w 6127024"/>
              <a:gd name="connsiteY54" fmla="*/ 3914399 h 6858000"/>
              <a:gd name="connsiteX55" fmla="*/ 5793123 w 6127024"/>
              <a:gd name="connsiteY55" fmla="*/ 3969952 h 6858000"/>
              <a:gd name="connsiteX56" fmla="*/ 5808321 w 6127024"/>
              <a:gd name="connsiteY56" fmla="*/ 3988153 h 6858000"/>
              <a:gd name="connsiteX57" fmla="*/ 5825621 w 6127024"/>
              <a:gd name="connsiteY57" fmla="*/ 4015525 h 6858000"/>
              <a:gd name="connsiteX58" fmla="*/ 5860672 w 6127024"/>
              <a:gd name="connsiteY58" fmla="*/ 4061579 h 6858000"/>
              <a:gd name="connsiteX59" fmla="*/ 5872173 w 6127024"/>
              <a:gd name="connsiteY59" fmla="*/ 4088497 h 6858000"/>
              <a:gd name="connsiteX60" fmla="*/ 5894095 w 6127024"/>
              <a:gd name="connsiteY60" fmla="*/ 4128857 h 6858000"/>
              <a:gd name="connsiteX61" fmla="*/ 5903513 w 6127024"/>
              <a:gd name="connsiteY61" fmla="*/ 4187661 h 6858000"/>
              <a:gd name="connsiteX62" fmla="*/ 5917114 w 6127024"/>
              <a:gd name="connsiteY62" fmla="*/ 4213096 h 6858000"/>
              <a:gd name="connsiteX63" fmla="*/ 5924233 w 6127024"/>
              <a:gd name="connsiteY63" fmla="*/ 4242060 h 6858000"/>
              <a:gd name="connsiteX64" fmla="*/ 5928910 w 6127024"/>
              <a:gd name="connsiteY64" fmla="*/ 4300973 h 6858000"/>
              <a:gd name="connsiteX65" fmla="*/ 5939320 w 6127024"/>
              <a:gd name="connsiteY65" fmla="*/ 4340435 h 6858000"/>
              <a:gd name="connsiteX66" fmla="*/ 5946705 w 6127024"/>
              <a:gd name="connsiteY66" fmla="*/ 4428051 h 6858000"/>
              <a:gd name="connsiteX67" fmla="*/ 5949261 w 6127024"/>
              <a:gd name="connsiteY67" fmla="*/ 4449185 h 6858000"/>
              <a:gd name="connsiteX68" fmla="*/ 5968960 w 6127024"/>
              <a:gd name="connsiteY68" fmla="*/ 4482655 h 6858000"/>
              <a:gd name="connsiteX69" fmla="*/ 5980106 w 6127024"/>
              <a:gd name="connsiteY69" fmla="*/ 4585087 h 6858000"/>
              <a:gd name="connsiteX70" fmla="*/ 5998138 w 6127024"/>
              <a:gd name="connsiteY70" fmla="*/ 4697518 h 6858000"/>
              <a:gd name="connsiteX71" fmla="*/ 6007819 w 6127024"/>
              <a:gd name="connsiteY71" fmla="*/ 4858148 h 6858000"/>
              <a:gd name="connsiteX72" fmla="*/ 6007749 w 6127024"/>
              <a:gd name="connsiteY72" fmla="*/ 4964715 h 6858000"/>
              <a:gd name="connsiteX73" fmla="*/ 6005269 w 6127024"/>
              <a:gd name="connsiteY73" fmla="*/ 5150567 h 6858000"/>
              <a:gd name="connsiteX74" fmla="*/ 6001127 w 6127024"/>
              <a:gd name="connsiteY74" fmla="*/ 5164609 h 6858000"/>
              <a:gd name="connsiteX75" fmla="*/ 5998514 w 6127024"/>
              <a:gd name="connsiteY75" fmla="*/ 5189673 h 6858000"/>
              <a:gd name="connsiteX76" fmla="*/ 6018409 w 6127024"/>
              <a:gd name="connsiteY76" fmla="*/ 5227157 h 6858000"/>
              <a:gd name="connsiteX77" fmla="*/ 6036748 w 6127024"/>
              <a:gd name="connsiteY77" fmla="*/ 5322752 h 6858000"/>
              <a:gd name="connsiteX78" fmla="*/ 6036943 w 6127024"/>
              <a:gd name="connsiteY78" fmla="*/ 5329480 h 6858000"/>
              <a:gd name="connsiteX79" fmla="*/ 6037677 w 6127024"/>
              <a:gd name="connsiteY79" fmla="*/ 5354807 h 6858000"/>
              <a:gd name="connsiteX80" fmla="*/ 6039728 w 6127024"/>
              <a:gd name="connsiteY80" fmla="*/ 5359416 h 6858000"/>
              <a:gd name="connsiteX81" fmla="*/ 6053435 w 6127024"/>
              <a:gd name="connsiteY81" fmla="*/ 5387547 h 6858000"/>
              <a:gd name="connsiteX82" fmla="*/ 6065933 w 6127024"/>
              <a:gd name="connsiteY82" fmla="*/ 5443002 h 6858000"/>
              <a:gd name="connsiteX83" fmla="*/ 6068640 w 6127024"/>
              <a:gd name="connsiteY83" fmla="*/ 5474503 h 6858000"/>
              <a:gd name="connsiteX84" fmla="*/ 6080922 w 6127024"/>
              <a:gd name="connsiteY84" fmla="*/ 5561070 h 6858000"/>
              <a:gd name="connsiteX85" fmla="*/ 6096949 w 6127024"/>
              <a:gd name="connsiteY85" fmla="*/ 5648179 h 6858000"/>
              <a:gd name="connsiteX86" fmla="*/ 6121353 w 6127024"/>
              <a:gd name="connsiteY86" fmla="*/ 5721725 h 6858000"/>
              <a:gd name="connsiteX87" fmla="*/ 6109884 w 6127024"/>
              <a:gd name="connsiteY87" fmla="*/ 5721959 h 6858000"/>
              <a:gd name="connsiteX88" fmla="*/ 6127024 w 6127024"/>
              <a:gd name="connsiteY88" fmla="*/ 5786902 h 6858000"/>
              <a:gd name="connsiteX89" fmla="*/ 6115796 w 6127024"/>
              <a:gd name="connsiteY89" fmla="*/ 5862844 h 6858000"/>
              <a:gd name="connsiteX90" fmla="*/ 6102493 w 6127024"/>
              <a:gd name="connsiteY90" fmla="*/ 5928602 h 6858000"/>
              <a:gd name="connsiteX91" fmla="*/ 6056863 w 6127024"/>
              <a:gd name="connsiteY91" fmla="*/ 6000643 h 6858000"/>
              <a:gd name="connsiteX92" fmla="*/ 6045436 w 6127024"/>
              <a:gd name="connsiteY92" fmla="*/ 6124480 h 6858000"/>
              <a:gd name="connsiteX93" fmla="*/ 6030489 w 6127024"/>
              <a:gd name="connsiteY93" fmla="*/ 6317666 h 6858000"/>
              <a:gd name="connsiteX94" fmla="*/ 6007492 w 6127024"/>
              <a:gd name="connsiteY94" fmla="*/ 6440818 h 6858000"/>
              <a:gd name="connsiteX95" fmla="*/ 6009467 w 6127024"/>
              <a:gd name="connsiteY95" fmla="*/ 6487076 h 6858000"/>
              <a:gd name="connsiteX96" fmla="*/ 5995064 w 6127024"/>
              <a:gd name="connsiteY96" fmla="*/ 6540791 h 6858000"/>
              <a:gd name="connsiteX97" fmla="*/ 6004510 w 6127024"/>
              <a:gd name="connsiteY97" fmla="*/ 6599256 h 6858000"/>
              <a:gd name="connsiteX98" fmla="*/ 5986207 w 6127024"/>
              <a:gd name="connsiteY98" fmla="*/ 6695855 h 6858000"/>
              <a:gd name="connsiteX99" fmla="*/ 5979428 w 6127024"/>
              <a:gd name="connsiteY99" fmla="*/ 6754678 h 6858000"/>
              <a:gd name="connsiteX100" fmla="*/ 5983398 w 6127024"/>
              <a:gd name="connsiteY100" fmla="*/ 6778641 h 6858000"/>
              <a:gd name="connsiteX101" fmla="*/ 5984543 w 6127024"/>
              <a:gd name="connsiteY101" fmla="*/ 6811016 h 6858000"/>
              <a:gd name="connsiteX102" fmla="*/ 5979671 w 6127024"/>
              <a:gd name="connsiteY102" fmla="*/ 6858000 h 6858000"/>
              <a:gd name="connsiteX103" fmla="*/ 0 w 6127024"/>
              <a:gd name="connsiteY103" fmla="*/ 6858000 h 6858000"/>
              <a:gd name="connsiteX104" fmla="*/ 0 w 6127024"/>
              <a:gd name="connsiteY104"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30982 w 6127024"/>
              <a:gd name="connsiteY8" fmla="*/ 412030 h 6858000"/>
              <a:gd name="connsiteX9" fmla="*/ 5153000 w 6127024"/>
              <a:gd name="connsiteY9" fmla="*/ 507134 h 6858000"/>
              <a:gd name="connsiteX10" fmla="*/ 5171282 w 6127024"/>
              <a:gd name="connsiteY10" fmla="*/ 602071 h 6858000"/>
              <a:gd name="connsiteX11" fmla="*/ 5176196 w 6127024"/>
              <a:gd name="connsiteY11" fmla="*/ 636822 h 6858000"/>
              <a:gd name="connsiteX12" fmla="*/ 5189051 w 6127024"/>
              <a:gd name="connsiteY12" fmla="*/ 782518 h 6858000"/>
              <a:gd name="connsiteX13" fmla="*/ 5221088 w 6127024"/>
              <a:gd name="connsiteY13" fmla="*/ 860193 h 6858000"/>
              <a:gd name="connsiteX14" fmla="*/ 5230806 w 6127024"/>
              <a:gd name="connsiteY14" fmla="*/ 961354 h 6858000"/>
              <a:gd name="connsiteX15" fmla="*/ 5201018 w 6127024"/>
              <a:gd name="connsiteY15" fmla="*/ 1095027 h 6858000"/>
              <a:gd name="connsiteX16" fmla="*/ 5202153 w 6127024"/>
              <a:gd name="connsiteY16" fmla="*/ 1133224 h 6858000"/>
              <a:gd name="connsiteX17" fmla="*/ 5189234 w 6127024"/>
              <a:gd name="connsiteY17" fmla="*/ 1193495 h 6858000"/>
              <a:gd name="connsiteX18" fmla="*/ 5202769 w 6127024"/>
              <a:gd name="connsiteY18" fmla="*/ 1269450 h 6858000"/>
              <a:gd name="connsiteX19" fmla="*/ 5225968 w 6127024"/>
              <a:gd name="connsiteY19" fmla="*/ 1357994 h 6858000"/>
              <a:gd name="connsiteX20" fmla="*/ 5233819 w 6127024"/>
              <a:gd name="connsiteY20" fmla="*/ 1380922 h 6858000"/>
              <a:gd name="connsiteX21" fmla="*/ 5237226 w 6127024"/>
              <a:gd name="connsiteY21" fmla="*/ 1441327 h 6858000"/>
              <a:gd name="connsiteX22" fmla="*/ 5255653 w 6127024"/>
              <a:gd name="connsiteY22" fmla="*/ 1524712 h 6858000"/>
              <a:gd name="connsiteX23" fmla="*/ 5263491 w 6127024"/>
              <a:gd name="connsiteY23" fmla="*/ 1642938 h 6858000"/>
              <a:gd name="connsiteX24" fmla="*/ 5261314 w 6127024"/>
              <a:gd name="connsiteY24" fmla="*/ 1689177 h 6858000"/>
              <a:gd name="connsiteX25" fmla="*/ 5259788 w 6127024"/>
              <a:gd name="connsiteY25" fmla="*/ 1768516 h 6858000"/>
              <a:gd name="connsiteX26" fmla="*/ 5255696 w 6127024"/>
              <a:gd name="connsiteY26" fmla="*/ 1953770 h 6858000"/>
              <a:gd name="connsiteX27" fmla="*/ 5252592 w 6127024"/>
              <a:gd name="connsiteY27" fmla="*/ 2092210 h 6858000"/>
              <a:gd name="connsiteX28" fmla="*/ 5250104 w 6127024"/>
              <a:gd name="connsiteY28" fmla="*/ 2249166 h 6858000"/>
              <a:gd name="connsiteX29" fmla="*/ 5251214 w 6127024"/>
              <a:gd name="connsiteY29" fmla="*/ 2250944 h 6858000"/>
              <a:gd name="connsiteX30" fmla="*/ 5250644 w 6127024"/>
              <a:gd name="connsiteY30" fmla="*/ 2266619 h 6858000"/>
              <a:gd name="connsiteX31" fmla="*/ 5293877 w 6127024"/>
              <a:gd name="connsiteY31" fmla="*/ 2368649 h 6858000"/>
              <a:gd name="connsiteX32" fmla="*/ 5311338 w 6127024"/>
              <a:gd name="connsiteY32" fmla="*/ 2404034 h 6858000"/>
              <a:gd name="connsiteX33" fmla="*/ 5338366 w 6127024"/>
              <a:gd name="connsiteY33" fmla="*/ 2465052 h 6858000"/>
              <a:gd name="connsiteX34" fmla="*/ 5371263 w 6127024"/>
              <a:gd name="connsiteY34" fmla="*/ 2586413 h 6858000"/>
              <a:gd name="connsiteX35" fmla="*/ 5407503 w 6127024"/>
              <a:gd name="connsiteY35" fmla="*/ 2786290 h 6858000"/>
              <a:gd name="connsiteX36" fmla="*/ 5407356 w 6127024"/>
              <a:gd name="connsiteY36" fmla="*/ 2787545 h 6858000"/>
              <a:gd name="connsiteX37" fmla="*/ 5457023 w 6127024"/>
              <a:gd name="connsiteY37" fmla="*/ 2858292 h 6858000"/>
              <a:gd name="connsiteX38" fmla="*/ 5479298 w 6127024"/>
              <a:gd name="connsiteY38" fmla="*/ 2947791 h 6858000"/>
              <a:gd name="connsiteX39" fmla="*/ 5481770 w 6127024"/>
              <a:gd name="connsiteY39" fmla="*/ 2951352 h 6858000"/>
              <a:gd name="connsiteX40" fmla="*/ 5482415 w 6127024"/>
              <a:gd name="connsiteY40" fmla="*/ 3004079 h 6858000"/>
              <a:gd name="connsiteX41" fmla="*/ 5503944 w 6127024"/>
              <a:gd name="connsiteY41" fmla="*/ 3123335 h 6858000"/>
              <a:gd name="connsiteX42" fmla="*/ 5516007 w 6127024"/>
              <a:gd name="connsiteY42" fmla="*/ 3258473 h 6858000"/>
              <a:gd name="connsiteX43" fmla="*/ 5589758 w 6127024"/>
              <a:gd name="connsiteY43" fmla="*/ 3453699 h 6858000"/>
              <a:gd name="connsiteX44" fmla="*/ 5596144 w 6127024"/>
              <a:gd name="connsiteY44" fmla="*/ 3534624 h 6858000"/>
              <a:gd name="connsiteX45" fmla="*/ 5597750 w 6127024"/>
              <a:gd name="connsiteY45" fmla="*/ 3534129 h 6858000"/>
              <a:gd name="connsiteX46" fmla="*/ 5599700 w 6127024"/>
              <a:gd name="connsiteY46" fmla="*/ 3547221 h 6858000"/>
              <a:gd name="connsiteX47" fmla="*/ 5618377 w 6127024"/>
              <a:gd name="connsiteY47" fmla="*/ 3588431 h 6858000"/>
              <a:gd name="connsiteX48" fmla="*/ 5612155 w 6127024"/>
              <a:gd name="connsiteY48" fmla="*/ 3589869 h 6858000"/>
              <a:gd name="connsiteX49" fmla="*/ 5620843 w 6127024"/>
              <a:gd name="connsiteY49" fmla="*/ 3606745 h 6858000"/>
              <a:gd name="connsiteX50" fmla="*/ 5655472 w 6127024"/>
              <a:gd name="connsiteY50" fmla="*/ 3678877 h 6858000"/>
              <a:gd name="connsiteX51" fmla="*/ 5683015 w 6127024"/>
              <a:gd name="connsiteY51" fmla="*/ 3762025 h 6858000"/>
              <a:gd name="connsiteX52" fmla="*/ 5696643 w 6127024"/>
              <a:gd name="connsiteY52" fmla="*/ 3773888 h 6858000"/>
              <a:gd name="connsiteX53" fmla="*/ 5768491 w 6127024"/>
              <a:gd name="connsiteY53" fmla="*/ 3914399 h 6858000"/>
              <a:gd name="connsiteX54" fmla="*/ 5793123 w 6127024"/>
              <a:gd name="connsiteY54" fmla="*/ 3969952 h 6858000"/>
              <a:gd name="connsiteX55" fmla="*/ 5808321 w 6127024"/>
              <a:gd name="connsiteY55" fmla="*/ 3988153 h 6858000"/>
              <a:gd name="connsiteX56" fmla="*/ 5825621 w 6127024"/>
              <a:gd name="connsiteY56" fmla="*/ 4015525 h 6858000"/>
              <a:gd name="connsiteX57" fmla="*/ 5860672 w 6127024"/>
              <a:gd name="connsiteY57" fmla="*/ 4061579 h 6858000"/>
              <a:gd name="connsiteX58" fmla="*/ 5872173 w 6127024"/>
              <a:gd name="connsiteY58" fmla="*/ 4088497 h 6858000"/>
              <a:gd name="connsiteX59" fmla="*/ 5894095 w 6127024"/>
              <a:gd name="connsiteY59" fmla="*/ 4128857 h 6858000"/>
              <a:gd name="connsiteX60" fmla="*/ 5903513 w 6127024"/>
              <a:gd name="connsiteY60" fmla="*/ 4187661 h 6858000"/>
              <a:gd name="connsiteX61" fmla="*/ 5917114 w 6127024"/>
              <a:gd name="connsiteY61" fmla="*/ 4213096 h 6858000"/>
              <a:gd name="connsiteX62" fmla="*/ 5924233 w 6127024"/>
              <a:gd name="connsiteY62" fmla="*/ 4242060 h 6858000"/>
              <a:gd name="connsiteX63" fmla="*/ 5928910 w 6127024"/>
              <a:gd name="connsiteY63" fmla="*/ 4300973 h 6858000"/>
              <a:gd name="connsiteX64" fmla="*/ 5939320 w 6127024"/>
              <a:gd name="connsiteY64" fmla="*/ 4340435 h 6858000"/>
              <a:gd name="connsiteX65" fmla="*/ 5946705 w 6127024"/>
              <a:gd name="connsiteY65" fmla="*/ 4428051 h 6858000"/>
              <a:gd name="connsiteX66" fmla="*/ 5949261 w 6127024"/>
              <a:gd name="connsiteY66" fmla="*/ 4449185 h 6858000"/>
              <a:gd name="connsiteX67" fmla="*/ 5968960 w 6127024"/>
              <a:gd name="connsiteY67" fmla="*/ 4482655 h 6858000"/>
              <a:gd name="connsiteX68" fmla="*/ 5980106 w 6127024"/>
              <a:gd name="connsiteY68" fmla="*/ 4585087 h 6858000"/>
              <a:gd name="connsiteX69" fmla="*/ 5998138 w 6127024"/>
              <a:gd name="connsiteY69" fmla="*/ 4697518 h 6858000"/>
              <a:gd name="connsiteX70" fmla="*/ 6007819 w 6127024"/>
              <a:gd name="connsiteY70" fmla="*/ 4858148 h 6858000"/>
              <a:gd name="connsiteX71" fmla="*/ 6007749 w 6127024"/>
              <a:gd name="connsiteY71" fmla="*/ 4964715 h 6858000"/>
              <a:gd name="connsiteX72" fmla="*/ 6005269 w 6127024"/>
              <a:gd name="connsiteY72" fmla="*/ 5150567 h 6858000"/>
              <a:gd name="connsiteX73" fmla="*/ 6001127 w 6127024"/>
              <a:gd name="connsiteY73" fmla="*/ 5164609 h 6858000"/>
              <a:gd name="connsiteX74" fmla="*/ 5998514 w 6127024"/>
              <a:gd name="connsiteY74" fmla="*/ 5189673 h 6858000"/>
              <a:gd name="connsiteX75" fmla="*/ 6018409 w 6127024"/>
              <a:gd name="connsiteY75" fmla="*/ 5227157 h 6858000"/>
              <a:gd name="connsiteX76" fmla="*/ 6036748 w 6127024"/>
              <a:gd name="connsiteY76" fmla="*/ 5322752 h 6858000"/>
              <a:gd name="connsiteX77" fmla="*/ 6036943 w 6127024"/>
              <a:gd name="connsiteY77" fmla="*/ 5329480 h 6858000"/>
              <a:gd name="connsiteX78" fmla="*/ 6037677 w 6127024"/>
              <a:gd name="connsiteY78" fmla="*/ 5354807 h 6858000"/>
              <a:gd name="connsiteX79" fmla="*/ 6039728 w 6127024"/>
              <a:gd name="connsiteY79" fmla="*/ 5359416 h 6858000"/>
              <a:gd name="connsiteX80" fmla="*/ 6053435 w 6127024"/>
              <a:gd name="connsiteY80" fmla="*/ 5387547 h 6858000"/>
              <a:gd name="connsiteX81" fmla="*/ 6065933 w 6127024"/>
              <a:gd name="connsiteY81" fmla="*/ 5443002 h 6858000"/>
              <a:gd name="connsiteX82" fmla="*/ 6068640 w 6127024"/>
              <a:gd name="connsiteY82" fmla="*/ 5474503 h 6858000"/>
              <a:gd name="connsiteX83" fmla="*/ 6080922 w 6127024"/>
              <a:gd name="connsiteY83" fmla="*/ 5561070 h 6858000"/>
              <a:gd name="connsiteX84" fmla="*/ 6096949 w 6127024"/>
              <a:gd name="connsiteY84" fmla="*/ 5648179 h 6858000"/>
              <a:gd name="connsiteX85" fmla="*/ 6121353 w 6127024"/>
              <a:gd name="connsiteY85" fmla="*/ 5721725 h 6858000"/>
              <a:gd name="connsiteX86" fmla="*/ 6109884 w 6127024"/>
              <a:gd name="connsiteY86" fmla="*/ 5721959 h 6858000"/>
              <a:gd name="connsiteX87" fmla="*/ 6127024 w 6127024"/>
              <a:gd name="connsiteY87" fmla="*/ 5786902 h 6858000"/>
              <a:gd name="connsiteX88" fmla="*/ 6115796 w 6127024"/>
              <a:gd name="connsiteY88" fmla="*/ 5862844 h 6858000"/>
              <a:gd name="connsiteX89" fmla="*/ 6102493 w 6127024"/>
              <a:gd name="connsiteY89" fmla="*/ 5928602 h 6858000"/>
              <a:gd name="connsiteX90" fmla="*/ 6056863 w 6127024"/>
              <a:gd name="connsiteY90" fmla="*/ 6000643 h 6858000"/>
              <a:gd name="connsiteX91" fmla="*/ 6045436 w 6127024"/>
              <a:gd name="connsiteY91" fmla="*/ 6124480 h 6858000"/>
              <a:gd name="connsiteX92" fmla="*/ 6030489 w 6127024"/>
              <a:gd name="connsiteY92" fmla="*/ 6317666 h 6858000"/>
              <a:gd name="connsiteX93" fmla="*/ 6007492 w 6127024"/>
              <a:gd name="connsiteY93" fmla="*/ 6440818 h 6858000"/>
              <a:gd name="connsiteX94" fmla="*/ 6009467 w 6127024"/>
              <a:gd name="connsiteY94" fmla="*/ 6487076 h 6858000"/>
              <a:gd name="connsiteX95" fmla="*/ 5995064 w 6127024"/>
              <a:gd name="connsiteY95" fmla="*/ 6540791 h 6858000"/>
              <a:gd name="connsiteX96" fmla="*/ 6004510 w 6127024"/>
              <a:gd name="connsiteY96" fmla="*/ 6599256 h 6858000"/>
              <a:gd name="connsiteX97" fmla="*/ 5986207 w 6127024"/>
              <a:gd name="connsiteY97" fmla="*/ 6695855 h 6858000"/>
              <a:gd name="connsiteX98" fmla="*/ 5979428 w 6127024"/>
              <a:gd name="connsiteY98" fmla="*/ 6754678 h 6858000"/>
              <a:gd name="connsiteX99" fmla="*/ 5983398 w 6127024"/>
              <a:gd name="connsiteY99" fmla="*/ 6778641 h 6858000"/>
              <a:gd name="connsiteX100" fmla="*/ 5984543 w 6127024"/>
              <a:gd name="connsiteY100" fmla="*/ 6811016 h 6858000"/>
              <a:gd name="connsiteX101" fmla="*/ 5979671 w 6127024"/>
              <a:gd name="connsiteY101" fmla="*/ 6858000 h 6858000"/>
              <a:gd name="connsiteX102" fmla="*/ 0 w 6127024"/>
              <a:gd name="connsiteY102" fmla="*/ 6858000 h 6858000"/>
              <a:gd name="connsiteX103" fmla="*/ 0 w 6127024"/>
              <a:gd name="connsiteY103"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30806 w 6127024"/>
              <a:gd name="connsiteY13" fmla="*/ 961354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61314 w 6127024"/>
              <a:gd name="connsiteY23" fmla="*/ 1689177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30806 w 6127024"/>
              <a:gd name="connsiteY13" fmla="*/ 961354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61314 w 6127024"/>
              <a:gd name="connsiteY23" fmla="*/ 1689177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61314 w 6127024"/>
              <a:gd name="connsiteY23" fmla="*/ 1689177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193495 h 6858000"/>
              <a:gd name="connsiteX16" fmla="*/ 5202769 w 6127024"/>
              <a:gd name="connsiteY16" fmla="*/ 1269450 h 6858000"/>
              <a:gd name="connsiteX17" fmla="*/ 5225968 w 6127024"/>
              <a:gd name="connsiteY17" fmla="*/ 1357994 h 6858000"/>
              <a:gd name="connsiteX18" fmla="*/ 5233819 w 6127024"/>
              <a:gd name="connsiteY18" fmla="*/ 1380922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80106 w 6127024"/>
              <a:gd name="connsiteY66" fmla="*/ 4585087 h 6858000"/>
              <a:gd name="connsiteX67" fmla="*/ 5998138 w 6127024"/>
              <a:gd name="connsiteY67" fmla="*/ 4697518 h 6858000"/>
              <a:gd name="connsiteX68" fmla="*/ 6007819 w 6127024"/>
              <a:gd name="connsiteY68" fmla="*/ 4858148 h 6858000"/>
              <a:gd name="connsiteX69" fmla="*/ 6007749 w 6127024"/>
              <a:gd name="connsiteY69" fmla="*/ 4964715 h 6858000"/>
              <a:gd name="connsiteX70" fmla="*/ 6005269 w 6127024"/>
              <a:gd name="connsiteY70" fmla="*/ 5150567 h 6858000"/>
              <a:gd name="connsiteX71" fmla="*/ 6001127 w 6127024"/>
              <a:gd name="connsiteY71" fmla="*/ 5164609 h 6858000"/>
              <a:gd name="connsiteX72" fmla="*/ 5998514 w 6127024"/>
              <a:gd name="connsiteY72" fmla="*/ 5189673 h 6858000"/>
              <a:gd name="connsiteX73" fmla="*/ 6018409 w 6127024"/>
              <a:gd name="connsiteY73" fmla="*/ 5227157 h 6858000"/>
              <a:gd name="connsiteX74" fmla="*/ 6036748 w 6127024"/>
              <a:gd name="connsiteY74" fmla="*/ 5322752 h 6858000"/>
              <a:gd name="connsiteX75" fmla="*/ 6036943 w 6127024"/>
              <a:gd name="connsiteY75" fmla="*/ 5329480 h 6858000"/>
              <a:gd name="connsiteX76" fmla="*/ 6037677 w 6127024"/>
              <a:gd name="connsiteY76" fmla="*/ 5354807 h 6858000"/>
              <a:gd name="connsiteX77" fmla="*/ 6039728 w 6127024"/>
              <a:gd name="connsiteY77" fmla="*/ 5359416 h 6858000"/>
              <a:gd name="connsiteX78" fmla="*/ 6053435 w 6127024"/>
              <a:gd name="connsiteY78" fmla="*/ 5387547 h 6858000"/>
              <a:gd name="connsiteX79" fmla="*/ 6065933 w 6127024"/>
              <a:gd name="connsiteY79" fmla="*/ 5443002 h 6858000"/>
              <a:gd name="connsiteX80" fmla="*/ 6068640 w 6127024"/>
              <a:gd name="connsiteY80" fmla="*/ 5474503 h 6858000"/>
              <a:gd name="connsiteX81" fmla="*/ 6080922 w 6127024"/>
              <a:gd name="connsiteY81" fmla="*/ 5561070 h 6858000"/>
              <a:gd name="connsiteX82" fmla="*/ 6096949 w 6127024"/>
              <a:gd name="connsiteY82" fmla="*/ 5648179 h 6858000"/>
              <a:gd name="connsiteX83" fmla="*/ 6121353 w 6127024"/>
              <a:gd name="connsiteY83" fmla="*/ 5721725 h 6858000"/>
              <a:gd name="connsiteX84" fmla="*/ 6109884 w 6127024"/>
              <a:gd name="connsiteY84" fmla="*/ 5721959 h 6858000"/>
              <a:gd name="connsiteX85" fmla="*/ 6127024 w 6127024"/>
              <a:gd name="connsiteY85" fmla="*/ 5786902 h 6858000"/>
              <a:gd name="connsiteX86" fmla="*/ 6115796 w 6127024"/>
              <a:gd name="connsiteY86" fmla="*/ 5862844 h 6858000"/>
              <a:gd name="connsiteX87" fmla="*/ 6102493 w 6127024"/>
              <a:gd name="connsiteY87" fmla="*/ 5928602 h 6858000"/>
              <a:gd name="connsiteX88" fmla="*/ 6056863 w 6127024"/>
              <a:gd name="connsiteY88" fmla="*/ 6000643 h 6858000"/>
              <a:gd name="connsiteX89" fmla="*/ 6045436 w 6127024"/>
              <a:gd name="connsiteY89" fmla="*/ 6124480 h 6858000"/>
              <a:gd name="connsiteX90" fmla="*/ 6030489 w 6127024"/>
              <a:gd name="connsiteY90" fmla="*/ 6317666 h 6858000"/>
              <a:gd name="connsiteX91" fmla="*/ 6007492 w 6127024"/>
              <a:gd name="connsiteY91" fmla="*/ 6440818 h 6858000"/>
              <a:gd name="connsiteX92" fmla="*/ 6009467 w 6127024"/>
              <a:gd name="connsiteY92" fmla="*/ 6487076 h 6858000"/>
              <a:gd name="connsiteX93" fmla="*/ 5995064 w 6127024"/>
              <a:gd name="connsiteY93" fmla="*/ 6540791 h 6858000"/>
              <a:gd name="connsiteX94" fmla="*/ 6004510 w 6127024"/>
              <a:gd name="connsiteY94" fmla="*/ 6599256 h 6858000"/>
              <a:gd name="connsiteX95" fmla="*/ 5986207 w 6127024"/>
              <a:gd name="connsiteY95" fmla="*/ 6695855 h 6858000"/>
              <a:gd name="connsiteX96" fmla="*/ 5979428 w 6127024"/>
              <a:gd name="connsiteY96" fmla="*/ 6754678 h 6858000"/>
              <a:gd name="connsiteX97" fmla="*/ 5983398 w 6127024"/>
              <a:gd name="connsiteY97" fmla="*/ 6778641 h 6858000"/>
              <a:gd name="connsiteX98" fmla="*/ 5984543 w 6127024"/>
              <a:gd name="connsiteY98" fmla="*/ 6811016 h 6858000"/>
              <a:gd name="connsiteX99" fmla="*/ 5979671 w 6127024"/>
              <a:gd name="connsiteY99" fmla="*/ 6858000 h 6858000"/>
              <a:gd name="connsiteX100" fmla="*/ 0 w 6127024"/>
              <a:gd name="connsiteY100" fmla="*/ 6858000 h 6858000"/>
              <a:gd name="connsiteX101" fmla="*/ 0 w 6127024"/>
              <a:gd name="connsiteY10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3819 w 6127024"/>
              <a:gd name="connsiteY18" fmla="*/ 1380922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80106 w 6127024"/>
              <a:gd name="connsiteY66" fmla="*/ 4585087 h 6858000"/>
              <a:gd name="connsiteX67" fmla="*/ 5998138 w 6127024"/>
              <a:gd name="connsiteY67" fmla="*/ 4697518 h 6858000"/>
              <a:gd name="connsiteX68" fmla="*/ 6007819 w 6127024"/>
              <a:gd name="connsiteY68" fmla="*/ 4858148 h 6858000"/>
              <a:gd name="connsiteX69" fmla="*/ 6007749 w 6127024"/>
              <a:gd name="connsiteY69" fmla="*/ 4964715 h 6858000"/>
              <a:gd name="connsiteX70" fmla="*/ 6005269 w 6127024"/>
              <a:gd name="connsiteY70" fmla="*/ 5150567 h 6858000"/>
              <a:gd name="connsiteX71" fmla="*/ 6001127 w 6127024"/>
              <a:gd name="connsiteY71" fmla="*/ 5164609 h 6858000"/>
              <a:gd name="connsiteX72" fmla="*/ 5998514 w 6127024"/>
              <a:gd name="connsiteY72" fmla="*/ 5189673 h 6858000"/>
              <a:gd name="connsiteX73" fmla="*/ 6018409 w 6127024"/>
              <a:gd name="connsiteY73" fmla="*/ 5227157 h 6858000"/>
              <a:gd name="connsiteX74" fmla="*/ 6036748 w 6127024"/>
              <a:gd name="connsiteY74" fmla="*/ 5322752 h 6858000"/>
              <a:gd name="connsiteX75" fmla="*/ 6036943 w 6127024"/>
              <a:gd name="connsiteY75" fmla="*/ 5329480 h 6858000"/>
              <a:gd name="connsiteX76" fmla="*/ 6037677 w 6127024"/>
              <a:gd name="connsiteY76" fmla="*/ 5354807 h 6858000"/>
              <a:gd name="connsiteX77" fmla="*/ 6039728 w 6127024"/>
              <a:gd name="connsiteY77" fmla="*/ 5359416 h 6858000"/>
              <a:gd name="connsiteX78" fmla="*/ 6053435 w 6127024"/>
              <a:gd name="connsiteY78" fmla="*/ 5387547 h 6858000"/>
              <a:gd name="connsiteX79" fmla="*/ 6065933 w 6127024"/>
              <a:gd name="connsiteY79" fmla="*/ 5443002 h 6858000"/>
              <a:gd name="connsiteX80" fmla="*/ 6068640 w 6127024"/>
              <a:gd name="connsiteY80" fmla="*/ 5474503 h 6858000"/>
              <a:gd name="connsiteX81" fmla="*/ 6080922 w 6127024"/>
              <a:gd name="connsiteY81" fmla="*/ 5561070 h 6858000"/>
              <a:gd name="connsiteX82" fmla="*/ 6096949 w 6127024"/>
              <a:gd name="connsiteY82" fmla="*/ 5648179 h 6858000"/>
              <a:gd name="connsiteX83" fmla="*/ 6121353 w 6127024"/>
              <a:gd name="connsiteY83" fmla="*/ 5721725 h 6858000"/>
              <a:gd name="connsiteX84" fmla="*/ 6109884 w 6127024"/>
              <a:gd name="connsiteY84" fmla="*/ 5721959 h 6858000"/>
              <a:gd name="connsiteX85" fmla="*/ 6127024 w 6127024"/>
              <a:gd name="connsiteY85" fmla="*/ 5786902 h 6858000"/>
              <a:gd name="connsiteX86" fmla="*/ 6115796 w 6127024"/>
              <a:gd name="connsiteY86" fmla="*/ 5862844 h 6858000"/>
              <a:gd name="connsiteX87" fmla="*/ 6102493 w 6127024"/>
              <a:gd name="connsiteY87" fmla="*/ 5928602 h 6858000"/>
              <a:gd name="connsiteX88" fmla="*/ 6056863 w 6127024"/>
              <a:gd name="connsiteY88" fmla="*/ 6000643 h 6858000"/>
              <a:gd name="connsiteX89" fmla="*/ 6045436 w 6127024"/>
              <a:gd name="connsiteY89" fmla="*/ 6124480 h 6858000"/>
              <a:gd name="connsiteX90" fmla="*/ 6030489 w 6127024"/>
              <a:gd name="connsiteY90" fmla="*/ 6317666 h 6858000"/>
              <a:gd name="connsiteX91" fmla="*/ 6007492 w 6127024"/>
              <a:gd name="connsiteY91" fmla="*/ 6440818 h 6858000"/>
              <a:gd name="connsiteX92" fmla="*/ 6009467 w 6127024"/>
              <a:gd name="connsiteY92" fmla="*/ 6487076 h 6858000"/>
              <a:gd name="connsiteX93" fmla="*/ 5995064 w 6127024"/>
              <a:gd name="connsiteY93" fmla="*/ 6540791 h 6858000"/>
              <a:gd name="connsiteX94" fmla="*/ 6004510 w 6127024"/>
              <a:gd name="connsiteY94" fmla="*/ 6599256 h 6858000"/>
              <a:gd name="connsiteX95" fmla="*/ 5986207 w 6127024"/>
              <a:gd name="connsiteY95" fmla="*/ 6695855 h 6858000"/>
              <a:gd name="connsiteX96" fmla="*/ 5979428 w 6127024"/>
              <a:gd name="connsiteY96" fmla="*/ 6754678 h 6858000"/>
              <a:gd name="connsiteX97" fmla="*/ 5983398 w 6127024"/>
              <a:gd name="connsiteY97" fmla="*/ 6778641 h 6858000"/>
              <a:gd name="connsiteX98" fmla="*/ 5984543 w 6127024"/>
              <a:gd name="connsiteY98" fmla="*/ 6811016 h 6858000"/>
              <a:gd name="connsiteX99" fmla="*/ 5979671 w 6127024"/>
              <a:gd name="connsiteY99" fmla="*/ 6858000 h 6858000"/>
              <a:gd name="connsiteX100" fmla="*/ 0 w 6127024"/>
              <a:gd name="connsiteY100" fmla="*/ 6858000 h 6858000"/>
              <a:gd name="connsiteX101" fmla="*/ 0 w 6127024"/>
              <a:gd name="connsiteY10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80106 w 6127024"/>
              <a:gd name="connsiteY66" fmla="*/ 4585087 h 6858000"/>
              <a:gd name="connsiteX67" fmla="*/ 5998138 w 6127024"/>
              <a:gd name="connsiteY67" fmla="*/ 4697518 h 6858000"/>
              <a:gd name="connsiteX68" fmla="*/ 6007819 w 6127024"/>
              <a:gd name="connsiteY68" fmla="*/ 4858148 h 6858000"/>
              <a:gd name="connsiteX69" fmla="*/ 6007749 w 6127024"/>
              <a:gd name="connsiteY69" fmla="*/ 4964715 h 6858000"/>
              <a:gd name="connsiteX70" fmla="*/ 6005269 w 6127024"/>
              <a:gd name="connsiteY70" fmla="*/ 5150567 h 6858000"/>
              <a:gd name="connsiteX71" fmla="*/ 6001127 w 6127024"/>
              <a:gd name="connsiteY71" fmla="*/ 5164609 h 6858000"/>
              <a:gd name="connsiteX72" fmla="*/ 5998514 w 6127024"/>
              <a:gd name="connsiteY72" fmla="*/ 5189673 h 6858000"/>
              <a:gd name="connsiteX73" fmla="*/ 6018409 w 6127024"/>
              <a:gd name="connsiteY73" fmla="*/ 5227157 h 6858000"/>
              <a:gd name="connsiteX74" fmla="*/ 6036748 w 6127024"/>
              <a:gd name="connsiteY74" fmla="*/ 5322752 h 6858000"/>
              <a:gd name="connsiteX75" fmla="*/ 6036943 w 6127024"/>
              <a:gd name="connsiteY75" fmla="*/ 5329480 h 6858000"/>
              <a:gd name="connsiteX76" fmla="*/ 6037677 w 6127024"/>
              <a:gd name="connsiteY76" fmla="*/ 5354807 h 6858000"/>
              <a:gd name="connsiteX77" fmla="*/ 6039728 w 6127024"/>
              <a:gd name="connsiteY77" fmla="*/ 5359416 h 6858000"/>
              <a:gd name="connsiteX78" fmla="*/ 6053435 w 6127024"/>
              <a:gd name="connsiteY78" fmla="*/ 5387547 h 6858000"/>
              <a:gd name="connsiteX79" fmla="*/ 6065933 w 6127024"/>
              <a:gd name="connsiteY79" fmla="*/ 5443002 h 6858000"/>
              <a:gd name="connsiteX80" fmla="*/ 6068640 w 6127024"/>
              <a:gd name="connsiteY80" fmla="*/ 5474503 h 6858000"/>
              <a:gd name="connsiteX81" fmla="*/ 6080922 w 6127024"/>
              <a:gd name="connsiteY81" fmla="*/ 5561070 h 6858000"/>
              <a:gd name="connsiteX82" fmla="*/ 6096949 w 6127024"/>
              <a:gd name="connsiteY82" fmla="*/ 5648179 h 6858000"/>
              <a:gd name="connsiteX83" fmla="*/ 6121353 w 6127024"/>
              <a:gd name="connsiteY83" fmla="*/ 5721725 h 6858000"/>
              <a:gd name="connsiteX84" fmla="*/ 6109884 w 6127024"/>
              <a:gd name="connsiteY84" fmla="*/ 5721959 h 6858000"/>
              <a:gd name="connsiteX85" fmla="*/ 6127024 w 6127024"/>
              <a:gd name="connsiteY85" fmla="*/ 5786902 h 6858000"/>
              <a:gd name="connsiteX86" fmla="*/ 6115796 w 6127024"/>
              <a:gd name="connsiteY86" fmla="*/ 5862844 h 6858000"/>
              <a:gd name="connsiteX87" fmla="*/ 6102493 w 6127024"/>
              <a:gd name="connsiteY87" fmla="*/ 5928602 h 6858000"/>
              <a:gd name="connsiteX88" fmla="*/ 6056863 w 6127024"/>
              <a:gd name="connsiteY88" fmla="*/ 6000643 h 6858000"/>
              <a:gd name="connsiteX89" fmla="*/ 6045436 w 6127024"/>
              <a:gd name="connsiteY89" fmla="*/ 6124480 h 6858000"/>
              <a:gd name="connsiteX90" fmla="*/ 6030489 w 6127024"/>
              <a:gd name="connsiteY90" fmla="*/ 6317666 h 6858000"/>
              <a:gd name="connsiteX91" fmla="*/ 6007492 w 6127024"/>
              <a:gd name="connsiteY91" fmla="*/ 6440818 h 6858000"/>
              <a:gd name="connsiteX92" fmla="*/ 6009467 w 6127024"/>
              <a:gd name="connsiteY92" fmla="*/ 6487076 h 6858000"/>
              <a:gd name="connsiteX93" fmla="*/ 5995064 w 6127024"/>
              <a:gd name="connsiteY93" fmla="*/ 6540791 h 6858000"/>
              <a:gd name="connsiteX94" fmla="*/ 6004510 w 6127024"/>
              <a:gd name="connsiteY94" fmla="*/ 6599256 h 6858000"/>
              <a:gd name="connsiteX95" fmla="*/ 5986207 w 6127024"/>
              <a:gd name="connsiteY95" fmla="*/ 6695855 h 6858000"/>
              <a:gd name="connsiteX96" fmla="*/ 5979428 w 6127024"/>
              <a:gd name="connsiteY96" fmla="*/ 6754678 h 6858000"/>
              <a:gd name="connsiteX97" fmla="*/ 5983398 w 6127024"/>
              <a:gd name="connsiteY97" fmla="*/ 6778641 h 6858000"/>
              <a:gd name="connsiteX98" fmla="*/ 5984543 w 6127024"/>
              <a:gd name="connsiteY98" fmla="*/ 6811016 h 6858000"/>
              <a:gd name="connsiteX99" fmla="*/ 5979671 w 6127024"/>
              <a:gd name="connsiteY99" fmla="*/ 6858000 h 6858000"/>
              <a:gd name="connsiteX100" fmla="*/ 0 w 6127024"/>
              <a:gd name="connsiteY100" fmla="*/ 6858000 h 6858000"/>
              <a:gd name="connsiteX101" fmla="*/ 0 w 6127024"/>
              <a:gd name="connsiteY10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98138 w 6127024"/>
              <a:gd name="connsiteY66" fmla="*/ 4697518 h 6858000"/>
              <a:gd name="connsiteX67" fmla="*/ 6007819 w 6127024"/>
              <a:gd name="connsiteY67" fmla="*/ 4858148 h 6858000"/>
              <a:gd name="connsiteX68" fmla="*/ 6007749 w 6127024"/>
              <a:gd name="connsiteY68" fmla="*/ 4964715 h 6858000"/>
              <a:gd name="connsiteX69" fmla="*/ 6005269 w 6127024"/>
              <a:gd name="connsiteY69" fmla="*/ 5150567 h 6858000"/>
              <a:gd name="connsiteX70" fmla="*/ 6001127 w 6127024"/>
              <a:gd name="connsiteY70" fmla="*/ 5164609 h 6858000"/>
              <a:gd name="connsiteX71" fmla="*/ 5998514 w 6127024"/>
              <a:gd name="connsiteY71" fmla="*/ 5189673 h 6858000"/>
              <a:gd name="connsiteX72" fmla="*/ 6018409 w 6127024"/>
              <a:gd name="connsiteY72" fmla="*/ 5227157 h 6858000"/>
              <a:gd name="connsiteX73" fmla="*/ 6036748 w 6127024"/>
              <a:gd name="connsiteY73" fmla="*/ 5322752 h 6858000"/>
              <a:gd name="connsiteX74" fmla="*/ 6036943 w 6127024"/>
              <a:gd name="connsiteY74" fmla="*/ 5329480 h 6858000"/>
              <a:gd name="connsiteX75" fmla="*/ 6037677 w 6127024"/>
              <a:gd name="connsiteY75" fmla="*/ 5354807 h 6858000"/>
              <a:gd name="connsiteX76" fmla="*/ 6039728 w 6127024"/>
              <a:gd name="connsiteY76" fmla="*/ 5359416 h 6858000"/>
              <a:gd name="connsiteX77" fmla="*/ 6053435 w 6127024"/>
              <a:gd name="connsiteY77" fmla="*/ 5387547 h 6858000"/>
              <a:gd name="connsiteX78" fmla="*/ 6065933 w 6127024"/>
              <a:gd name="connsiteY78" fmla="*/ 5443002 h 6858000"/>
              <a:gd name="connsiteX79" fmla="*/ 6068640 w 6127024"/>
              <a:gd name="connsiteY79" fmla="*/ 5474503 h 6858000"/>
              <a:gd name="connsiteX80" fmla="*/ 6080922 w 6127024"/>
              <a:gd name="connsiteY80" fmla="*/ 5561070 h 6858000"/>
              <a:gd name="connsiteX81" fmla="*/ 6096949 w 6127024"/>
              <a:gd name="connsiteY81" fmla="*/ 5648179 h 6858000"/>
              <a:gd name="connsiteX82" fmla="*/ 6121353 w 6127024"/>
              <a:gd name="connsiteY82" fmla="*/ 5721725 h 6858000"/>
              <a:gd name="connsiteX83" fmla="*/ 6109884 w 6127024"/>
              <a:gd name="connsiteY83" fmla="*/ 5721959 h 6858000"/>
              <a:gd name="connsiteX84" fmla="*/ 6127024 w 6127024"/>
              <a:gd name="connsiteY84" fmla="*/ 5786902 h 6858000"/>
              <a:gd name="connsiteX85" fmla="*/ 6115796 w 6127024"/>
              <a:gd name="connsiteY85" fmla="*/ 5862844 h 6858000"/>
              <a:gd name="connsiteX86" fmla="*/ 6102493 w 6127024"/>
              <a:gd name="connsiteY86" fmla="*/ 5928602 h 6858000"/>
              <a:gd name="connsiteX87" fmla="*/ 6056863 w 6127024"/>
              <a:gd name="connsiteY87" fmla="*/ 6000643 h 6858000"/>
              <a:gd name="connsiteX88" fmla="*/ 6045436 w 6127024"/>
              <a:gd name="connsiteY88" fmla="*/ 6124480 h 6858000"/>
              <a:gd name="connsiteX89" fmla="*/ 6030489 w 6127024"/>
              <a:gd name="connsiteY89" fmla="*/ 6317666 h 6858000"/>
              <a:gd name="connsiteX90" fmla="*/ 6007492 w 6127024"/>
              <a:gd name="connsiteY90" fmla="*/ 6440818 h 6858000"/>
              <a:gd name="connsiteX91" fmla="*/ 6009467 w 6127024"/>
              <a:gd name="connsiteY91" fmla="*/ 6487076 h 6858000"/>
              <a:gd name="connsiteX92" fmla="*/ 5995064 w 6127024"/>
              <a:gd name="connsiteY92" fmla="*/ 6540791 h 6858000"/>
              <a:gd name="connsiteX93" fmla="*/ 6004510 w 6127024"/>
              <a:gd name="connsiteY93" fmla="*/ 6599256 h 6858000"/>
              <a:gd name="connsiteX94" fmla="*/ 5986207 w 6127024"/>
              <a:gd name="connsiteY94" fmla="*/ 6695855 h 6858000"/>
              <a:gd name="connsiteX95" fmla="*/ 5979428 w 6127024"/>
              <a:gd name="connsiteY95" fmla="*/ 6754678 h 6858000"/>
              <a:gd name="connsiteX96" fmla="*/ 5983398 w 6127024"/>
              <a:gd name="connsiteY96" fmla="*/ 6778641 h 6858000"/>
              <a:gd name="connsiteX97" fmla="*/ 5984543 w 6127024"/>
              <a:gd name="connsiteY97" fmla="*/ 6811016 h 6858000"/>
              <a:gd name="connsiteX98" fmla="*/ 5979671 w 6127024"/>
              <a:gd name="connsiteY98" fmla="*/ 6858000 h 6858000"/>
              <a:gd name="connsiteX99" fmla="*/ 0 w 6127024"/>
              <a:gd name="connsiteY99" fmla="*/ 6858000 h 6858000"/>
              <a:gd name="connsiteX100" fmla="*/ 0 w 6127024"/>
              <a:gd name="connsiteY100"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98138 w 6127024"/>
              <a:gd name="connsiteY66" fmla="*/ 4697518 h 6858000"/>
              <a:gd name="connsiteX67" fmla="*/ 6007819 w 6127024"/>
              <a:gd name="connsiteY67" fmla="*/ 4858148 h 6858000"/>
              <a:gd name="connsiteX68" fmla="*/ 6007749 w 6127024"/>
              <a:gd name="connsiteY68" fmla="*/ 4964715 h 6858000"/>
              <a:gd name="connsiteX69" fmla="*/ 6005269 w 6127024"/>
              <a:gd name="connsiteY69" fmla="*/ 5150567 h 6858000"/>
              <a:gd name="connsiteX70" fmla="*/ 6001127 w 6127024"/>
              <a:gd name="connsiteY70" fmla="*/ 5164609 h 6858000"/>
              <a:gd name="connsiteX71" fmla="*/ 5998514 w 6127024"/>
              <a:gd name="connsiteY71" fmla="*/ 5189673 h 6858000"/>
              <a:gd name="connsiteX72" fmla="*/ 6018409 w 6127024"/>
              <a:gd name="connsiteY72" fmla="*/ 5227157 h 6858000"/>
              <a:gd name="connsiteX73" fmla="*/ 6036748 w 6127024"/>
              <a:gd name="connsiteY73" fmla="*/ 5322752 h 6858000"/>
              <a:gd name="connsiteX74" fmla="*/ 6036943 w 6127024"/>
              <a:gd name="connsiteY74" fmla="*/ 5329480 h 6858000"/>
              <a:gd name="connsiteX75" fmla="*/ 6037677 w 6127024"/>
              <a:gd name="connsiteY75" fmla="*/ 5354807 h 6858000"/>
              <a:gd name="connsiteX76" fmla="*/ 6039728 w 6127024"/>
              <a:gd name="connsiteY76" fmla="*/ 5359416 h 6858000"/>
              <a:gd name="connsiteX77" fmla="*/ 6053435 w 6127024"/>
              <a:gd name="connsiteY77" fmla="*/ 5387547 h 6858000"/>
              <a:gd name="connsiteX78" fmla="*/ 6065933 w 6127024"/>
              <a:gd name="connsiteY78" fmla="*/ 5443002 h 6858000"/>
              <a:gd name="connsiteX79" fmla="*/ 6068640 w 6127024"/>
              <a:gd name="connsiteY79" fmla="*/ 5474503 h 6858000"/>
              <a:gd name="connsiteX80" fmla="*/ 6080922 w 6127024"/>
              <a:gd name="connsiteY80" fmla="*/ 5561070 h 6858000"/>
              <a:gd name="connsiteX81" fmla="*/ 6096949 w 6127024"/>
              <a:gd name="connsiteY81" fmla="*/ 5648179 h 6858000"/>
              <a:gd name="connsiteX82" fmla="*/ 6121353 w 6127024"/>
              <a:gd name="connsiteY82" fmla="*/ 5721725 h 6858000"/>
              <a:gd name="connsiteX83" fmla="*/ 6109884 w 6127024"/>
              <a:gd name="connsiteY83" fmla="*/ 5721959 h 6858000"/>
              <a:gd name="connsiteX84" fmla="*/ 6127024 w 6127024"/>
              <a:gd name="connsiteY84" fmla="*/ 5786902 h 6858000"/>
              <a:gd name="connsiteX85" fmla="*/ 6115796 w 6127024"/>
              <a:gd name="connsiteY85" fmla="*/ 5862844 h 6858000"/>
              <a:gd name="connsiteX86" fmla="*/ 6102493 w 6127024"/>
              <a:gd name="connsiteY86" fmla="*/ 5928602 h 6858000"/>
              <a:gd name="connsiteX87" fmla="*/ 6056863 w 6127024"/>
              <a:gd name="connsiteY87" fmla="*/ 6000643 h 6858000"/>
              <a:gd name="connsiteX88" fmla="*/ 6045436 w 6127024"/>
              <a:gd name="connsiteY88" fmla="*/ 6124480 h 6858000"/>
              <a:gd name="connsiteX89" fmla="*/ 6030489 w 6127024"/>
              <a:gd name="connsiteY89" fmla="*/ 6317666 h 6858000"/>
              <a:gd name="connsiteX90" fmla="*/ 6007492 w 6127024"/>
              <a:gd name="connsiteY90" fmla="*/ 6440818 h 6858000"/>
              <a:gd name="connsiteX91" fmla="*/ 6009467 w 6127024"/>
              <a:gd name="connsiteY91" fmla="*/ 6487076 h 6858000"/>
              <a:gd name="connsiteX92" fmla="*/ 5995064 w 6127024"/>
              <a:gd name="connsiteY92" fmla="*/ 6540791 h 6858000"/>
              <a:gd name="connsiteX93" fmla="*/ 6004510 w 6127024"/>
              <a:gd name="connsiteY93" fmla="*/ 6599256 h 6858000"/>
              <a:gd name="connsiteX94" fmla="*/ 5986207 w 6127024"/>
              <a:gd name="connsiteY94" fmla="*/ 6695855 h 6858000"/>
              <a:gd name="connsiteX95" fmla="*/ 5979428 w 6127024"/>
              <a:gd name="connsiteY95" fmla="*/ 6754678 h 6858000"/>
              <a:gd name="connsiteX96" fmla="*/ 5983398 w 6127024"/>
              <a:gd name="connsiteY96" fmla="*/ 6778641 h 6858000"/>
              <a:gd name="connsiteX97" fmla="*/ 5984543 w 6127024"/>
              <a:gd name="connsiteY97" fmla="*/ 6811016 h 6858000"/>
              <a:gd name="connsiteX98" fmla="*/ 5979671 w 6127024"/>
              <a:gd name="connsiteY98" fmla="*/ 6858000 h 6858000"/>
              <a:gd name="connsiteX99" fmla="*/ 0 w 6127024"/>
              <a:gd name="connsiteY99" fmla="*/ 6858000 h 6858000"/>
              <a:gd name="connsiteX100" fmla="*/ 0 w 6127024"/>
              <a:gd name="connsiteY100"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20843 w 6127024"/>
              <a:gd name="connsiteY46" fmla="*/ 3606745 h 6858000"/>
              <a:gd name="connsiteX47" fmla="*/ 5655472 w 6127024"/>
              <a:gd name="connsiteY47" fmla="*/ 3678877 h 6858000"/>
              <a:gd name="connsiteX48" fmla="*/ 5683015 w 6127024"/>
              <a:gd name="connsiteY48" fmla="*/ 3762025 h 6858000"/>
              <a:gd name="connsiteX49" fmla="*/ 5696643 w 6127024"/>
              <a:gd name="connsiteY49" fmla="*/ 3773888 h 6858000"/>
              <a:gd name="connsiteX50" fmla="*/ 5768491 w 6127024"/>
              <a:gd name="connsiteY50" fmla="*/ 3914399 h 6858000"/>
              <a:gd name="connsiteX51" fmla="*/ 5793123 w 6127024"/>
              <a:gd name="connsiteY51" fmla="*/ 3969952 h 6858000"/>
              <a:gd name="connsiteX52" fmla="*/ 5808321 w 6127024"/>
              <a:gd name="connsiteY52" fmla="*/ 3988153 h 6858000"/>
              <a:gd name="connsiteX53" fmla="*/ 5825621 w 6127024"/>
              <a:gd name="connsiteY53" fmla="*/ 4015525 h 6858000"/>
              <a:gd name="connsiteX54" fmla="*/ 5860672 w 6127024"/>
              <a:gd name="connsiteY54" fmla="*/ 4061579 h 6858000"/>
              <a:gd name="connsiteX55" fmla="*/ 5872173 w 6127024"/>
              <a:gd name="connsiteY55" fmla="*/ 4088497 h 6858000"/>
              <a:gd name="connsiteX56" fmla="*/ 5894095 w 6127024"/>
              <a:gd name="connsiteY56" fmla="*/ 4128857 h 6858000"/>
              <a:gd name="connsiteX57" fmla="*/ 5903513 w 6127024"/>
              <a:gd name="connsiteY57" fmla="*/ 4187661 h 6858000"/>
              <a:gd name="connsiteX58" fmla="*/ 5917114 w 6127024"/>
              <a:gd name="connsiteY58" fmla="*/ 4213096 h 6858000"/>
              <a:gd name="connsiteX59" fmla="*/ 5924233 w 6127024"/>
              <a:gd name="connsiteY59" fmla="*/ 4242060 h 6858000"/>
              <a:gd name="connsiteX60" fmla="*/ 5928910 w 6127024"/>
              <a:gd name="connsiteY60" fmla="*/ 4300973 h 6858000"/>
              <a:gd name="connsiteX61" fmla="*/ 5939320 w 6127024"/>
              <a:gd name="connsiteY61" fmla="*/ 4340435 h 6858000"/>
              <a:gd name="connsiteX62" fmla="*/ 5946705 w 6127024"/>
              <a:gd name="connsiteY62" fmla="*/ 4428051 h 6858000"/>
              <a:gd name="connsiteX63" fmla="*/ 5949261 w 6127024"/>
              <a:gd name="connsiteY63" fmla="*/ 4449185 h 6858000"/>
              <a:gd name="connsiteX64" fmla="*/ 5968960 w 6127024"/>
              <a:gd name="connsiteY64" fmla="*/ 4482655 h 6858000"/>
              <a:gd name="connsiteX65" fmla="*/ 5998138 w 6127024"/>
              <a:gd name="connsiteY65" fmla="*/ 4697518 h 6858000"/>
              <a:gd name="connsiteX66" fmla="*/ 6007819 w 6127024"/>
              <a:gd name="connsiteY66" fmla="*/ 4858148 h 6858000"/>
              <a:gd name="connsiteX67" fmla="*/ 6007749 w 6127024"/>
              <a:gd name="connsiteY67" fmla="*/ 4964715 h 6858000"/>
              <a:gd name="connsiteX68" fmla="*/ 6005269 w 6127024"/>
              <a:gd name="connsiteY68" fmla="*/ 5150567 h 6858000"/>
              <a:gd name="connsiteX69" fmla="*/ 6001127 w 6127024"/>
              <a:gd name="connsiteY69" fmla="*/ 5164609 h 6858000"/>
              <a:gd name="connsiteX70" fmla="*/ 5998514 w 6127024"/>
              <a:gd name="connsiteY70" fmla="*/ 5189673 h 6858000"/>
              <a:gd name="connsiteX71" fmla="*/ 6018409 w 6127024"/>
              <a:gd name="connsiteY71" fmla="*/ 5227157 h 6858000"/>
              <a:gd name="connsiteX72" fmla="*/ 6036748 w 6127024"/>
              <a:gd name="connsiteY72" fmla="*/ 5322752 h 6858000"/>
              <a:gd name="connsiteX73" fmla="*/ 6036943 w 6127024"/>
              <a:gd name="connsiteY73" fmla="*/ 5329480 h 6858000"/>
              <a:gd name="connsiteX74" fmla="*/ 6037677 w 6127024"/>
              <a:gd name="connsiteY74" fmla="*/ 5354807 h 6858000"/>
              <a:gd name="connsiteX75" fmla="*/ 6039728 w 6127024"/>
              <a:gd name="connsiteY75" fmla="*/ 5359416 h 6858000"/>
              <a:gd name="connsiteX76" fmla="*/ 6053435 w 6127024"/>
              <a:gd name="connsiteY76" fmla="*/ 5387547 h 6858000"/>
              <a:gd name="connsiteX77" fmla="*/ 6065933 w 6127024"/>
              <a:gd name="connsiteY77" fmla="*/ 5443002 h 6858000"/>
              <a:gd name="connsiteX78" fmla="*/ 6068640 w 6127024"/>
              <a:gd name="connsiteY78" fmla="*/ 5474503 h 6858000"/>
              <a:gd name="connsiteX79" fmla="*/ 6080922 w 6127024"/>
              <a:gd name="connsiteY79" fmla="*/ 5561070 h 6858000"/>
              <a:gd name="connsiteX80" fmla="*/ 6096949 w 6127024"/>
              <a:gd name="connsiteY80" fmla="*/ 5648179 h 6858000"/>
              <a:gd name="connsiteX81" fmla="*/ 6121353 w 6127024"/>
              <a:gd name="connsiteY81" fmla="*/ 5721725 h 6858000"/>
              <a:gd name="connsiteX82" fmla="*/ 6109884 w 6127024"/>
              <a:gd name="connsiteY82" fmla="*/ 5721959 h 6858000"/>
              <a:gd name="connsiteX83" fmla="*/ 6127024 w 6127024"/>
              <a:gd name="connsiteY83" fmla="*/ 5786902 h 6858000"/>
              <a:gd name="connsiteX84" fmla="*/ 6115796 w 6127024"/>
              <a:gd name="connsiteY84" fmla="*/ 5862844 h 6858000"/>
              <a:gd name="connsiteX85" fmla="*/ 6102493 w 6127024"/>
              <a:gd name="connsiteY85" fmla="*/ 5928602 h 6858000"/>
              <a:gd name="connsiteX86" fmla="*/ 6056863 w 6127024"/>
              <a:gd name="connsiteY86" fmla="*/ 6000643 h 6858000"/>
              <a:gd name="connsiteX87" fmla="*/ 6045436 w 6127024"/>
              <a:gd name="connsiteY87" fmla="*/ 6124480 h 6858000"/>
              <a:gd name="connsiteX88" fmla="*/ 6030489 w 6127024"/>
              <a:gd name="connsiteY88" fmla="*/ 6317666 h 6858000"/>
              <a:gd name="connsiteX89" fmla="*/ 6007492 w 6127024"/>
              <a:gd name="connsiteY89" fmla="*/ 6440818 h 6858000"/>
              <a:gd name="connsiteX90" fmla="*/ 6009467 w 6127024"/>
              <a:gd name="connsiteY90" fmla="*/ 6487076 h 6858000"/>
              <a:gd name="connsiteX91" fmla="*/ 5995064 w 6127024"/>
              <a:gd name="connsiteY91" fmla="*/ 6540791 h 6858000"/>
              <a:gd name="connsiteX92" fmla="*/ 6004510 w 6127024"/>
              <a:gd name="connsiteY92" fmla="*/ 6599256 h 6858000"/>
              <a:gd name="connsiteX93" fmla="*/ 5986207 w 6127024"/>
              <a:gd name="connsiteY93" fmla="*/ 6695855 h 6858000"/>
              <a:gd name="connsiteX94" fmla="*/ 5979428 w 6127024"/>
              <a:gd name="connsiteY94" fmla="*/ 6754678 h 6858000"/>
              <a:gd name="connsiteX95" fmla="*/ 5983398 w 6127024"/>
              <a:gd name="connsiteY95" fmla="*/ 6778641 h 6858000"/>
              <a:gd name="connsiteX96" fmla="*/ 5984543 w 6127024"/>
              <a:gd name="connsiteY96" fmla="*/ 6811016 h 6858000"/>
              <a:gd name="connsiteX97" fmla="*/ 5979671 w 6127024"/>
              <a:gd name="connsiteY97" fmla="*/ 6858000 h 6858000"/>
              <a:gd name="connsiteX98" fmla="*/ 0 w 6127024"/>
              <a:gd name="connsiteY98" fmla="*/ 6858000 h 6858000"/>
              <a:gd name="connsiteX99" fmla="*/ 0 w 6127024"/>
              <a:gd name="connsiteY99"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55472 w 6127024"/>
              <a:gd name="connsiteY46" fmla="*/ 3678877 h 6858000"/>
              <a:gd name="connsiteX47" fmla="*/ 5683015 w 6127024"/>
              <a:gd name="connsiteY47" fmla="*/ 3762025 h 6858000"/>
              <a:gd name="connsiteX48" fmla="*/ 5696643 w 6127024"/>
              <a:gd name="connsiteY48" fmla="*/ 3773888 h 6858000"/>
              <a:gd name="connsiteX49" fmla="*/ 5768491 w 6127024"/>
              <a:gd name="connsiteY49" fmla="*/ 3914399 h 6858000"/>
              <a:gd name="connsiteX50" fmla="*/ 5793123 w 6127024"/>
              <a:gd name="connsiteY50" fmla="*/ 3969952 h 6858000"/>
              <a:gd name="connsiteX51" fmla="*/ 5808321 w 6127024"/>
              <a:gd name="connsiteY51" fmla="*/ 3988153 h 6858000"/>
              <a:gd name="connsiteX52" fmla="*/ 5825621 w 6127024"/>
              <a:gd name="connsiteY52" fmla="*/ 4015525 h 6858000"/>
              <a:gd name="connsiteX53" fmla="*/ 5860672 w 6127024"/>
              <a:gd name="connsiteY53" fmla="*/ 4061579 h 6858000"/>
              <a:gd name="connsiteX54" fmla="*/ 5872173 w 6127024"/>
              <a:gd name="connsiteY54" fmla="*/ 4088497 h 6858000"/>
              <a:gd name="connsiteX55" fmla="*/ 5894095 w 6127024"/>
              <a:gd name="connsiteY55" fmla="*/ 4128857 h 6858000"/>
              <a:gd name="connsiteX56" fmla="*/ 5903513 w 6127024"/>
              <a:gd name="connsiteY56" fmla="*/ 4187661 h 6858000"/>
              <a:gd name="connsiteX57" fmla="*/ 5917114 w 6127024"/>
              <a:gd name="connsiteY57" fmla="*/ 4213096 h 6858000"/>
              <a:gd name="connsiteX58" fmla="*/ 5924233 w 6127024"/>
              <a:gd name="connsiteY58" fmla="*/ 4242060 h 6858000"/>
              <a:gd name="connsiteX59" fmla="*/ 5928910 w 6127024"/>
              <a:gd name="connsiteY59" fmla="*/ 4300973 h 6858000"/>
              <a:gd name="connsiteX60" fmla="*/ 5939320 w 6127024"/>
              <a:gd name="connsiteY60" fmla="*/ 4340435 h 6858000"/>
              <a:gd name="connsiteX61" fmla="*/ 5946705 w 6127024"/>
              <a:gd name="connsiteY61" fmla="*/ 4428051 h 6858000"/>
              <a:gd name="connsiteX62" fmla="*/ 5949261 w 6127024"/>
              <a:gd name="connsiteY62" fmla="*/ 4449185 h 6858000"/>
              <a:gd name="connsiteX63" fmla="*/ 5968960 w 6127024"/>
              <a:gd name="connsiteY63" fmla="*/ 4482655 h 6858000"/>
              <a:gd name="connsiteX64" fmla="*/ 5998138 w 6127024"/>
              <a:gd name="connsiteY64" fmla="*/ 4697518 h 6858000"/>
              <a:gd name="connsiteX65" fmla="*/ 6007819 w 6127024"/>
              <a:gd name="connsiteY65" fmla="*/ 4858148 h 6858000"/>
              <a:gd name="connsiteX66" fmla="*/ 6007749 w 6127024"/>
              <a:gd name="connsiteY66" fmla="*/ 4964715 h 6858000"/>
              <a:gd name="connsiteX67" fmla="*/ 6005269 w 6127024"/>
              <a:gd name="connsiteY67" fmla="*/ 5150567 h 6858000"/>
              <a:gd name="connsiteX68" fmla="*/ 6001127 w 6127024"/>
              <a:gd name="connsiteY68" fmla="*/ 5164609 h 6858000"/>
              <a:gd name="connsiteX69" fmla="*/ 5998514 w 6127024"/>
              <a:gd name="connsiteY69" fmla="*/ 5189673 h 6858000"/>
              <a:gd name="connsiteX70" fmla="*/ 6018409 w 6127024"/>
              <a:gd name="connsiteY70" fmla="*/ 5227157 h 6858000"/>
              <a:gd name="connsiteX71" fmla="*/ 6036748 w 6127024"/>
              <a:gd name="connsiteY71" fmla="*/ 5322752 h 6858000"/>
              <a:gd name="connsiteX72" fmla="*/ 6036943 w 6127024"/>
              <a:gd name="connsiteY72" fmla="*/ 5329480 h 6858000"/>
              <a:gd name="connsiteX73" fmla="*/ 6037677 w 6127024"/>
              <a:gd name="connsiteY73" fmla="*/ 5354807 h 6858000"/>
              <a:gd name="connsiteX74" fmla="*/ 6039728 w 6127024"/>
              <a:gd name="connsiteY74" fmla="*/ 5359416 h 6858000"/>
              <a:gd name="connsiteX75" fmla="*/ 6053435 w 6127024"/>
              <a:gd name="connsiteY75" fmla="*/ 5387547 h 6858000"/>
              <a:gd name="connsiteX76" fmla="*/ 6065933 w 6127024"/>
              <a:gd name="connsiteY76" fmla="*/ 5443002 h 6858000"/>
              <a:gd name="connsiteX77" fmla="*/ 6068640 w 6127024"/>
              <a:gd name="connsiteY77" fmla="*/ 5474503 h 6858000"/>
              <a:gd name="connsiteX78" fmla="*/ 6080922 w 6127024"/>
              <a:gd name="connsiteY78" fmla="*/ 5561070 h 6858000"/>
              <a:gd name="connsiteX79" fmla="*/ 6096949 w 6127024"/>
              <a:gd name="connsiteY79" fmla="*/ 5648179 h 6858000"/>
              <a:gd name="connsiteX80" fmla="*/ 6121353 w 6127024"/>
              <a:gd name="connsiteY80" fmla="*/ 5721725 h 6858000"/>
              <a:gd name="connsiteX81" fmla="*/ 6109884 w 6127024"/>
              <a:gd name="connsiteY81" fmla="*/ 5721959 h 6858000"/>
              <a:gd name="connsiteX82" fmla="*/ 6127024 w 6127024"/>
              <a:gd name="connsiteY82" fmla="*/ 5786902 h 6858000"/>
              <a:gd name="connsiteX83" fmla="*/ 6115796 w 6127024"/>
              <a:gd name="connsiteY83" fmla="*/ 5862844 h 6858000"/>
              <a:gd name="connsiteX84" fmla="*/ 6102493 w 6127024"/>
              <a:gd name="connsiteY84" fmla="*/ 5928602 h 6858000"/>
              <a:gd name="connsiteX85" fmla="*/ 6056863 w 6127024"/>
              <a:gd name="connsiteY85" fmla="*/ 6000643 h 6858000"/>
              <a:gd name="connsiteX86" fmla="*/ 6045436 w 6127024"/>
              <a:gd name="connsiteY86" fmla="*/ 6124480 h 6858000"/>
              <a:gd name="connsiteX87" fmla="*/ 6030489 w 6127024"/>
              <a:gd name="connsiteY87" fmla="*/ 6317666 h 6858000"/>
              <a:gd name="connsiteX88" fmla="*/ 6007492 w 6127024"/>
              <a:gd name="connsiteY88" fmla="*/ 6440818 h 6858000"/>
              <a:gd name="connsiteX89" fmla="*/ 6009467 w 6127024"/>
              <a:gd name="connsiteY89" fmla="*/ 6487076 h 6858000"/>
              <a:gd name="connsiteX90" fmla="*/ 5995064 w 6127024"/>
              <a:gd name="connsiteY90" fmla="*/ 6540791 h 6858000"/>
              <a:gd name="connsiteX91" fmla="*/ 6004510 w 6127024"/>
              <a:gd name="connsiteY91" fmla="*/ 6599256 h 6858000"/>
              <a:gd name="connsiteX92" fmla="*/ 5986207 w 6127024"/>
              <a:gd name="connsiteY92" fmla="*/ 6695855 h 6858000"/>
              <a:gd name="connsiteX93" fmla="*/ 5979428 w 6127024"/>
              <a:gd name="connsiteY93" fmla="*/ 6754678 h 6858000"/>
              <a:gd name="connsiteX94" fmla="*/ 5983398 w 6127024"/>
              <a:gd name="connsiteY94" fmla="*/ 6778641 h 6858000"/>
              <a:gd name="connsiteX95" fmla="*/ 5984543 w 6127024"/>
              <a:gd name="connsiteY95" fmla="*/ 6811016 h 6858000"/>
              <a:gd name="connsiteX96" fmla="*/ 5979671 w 6127024"/>
              <a:gd name="connsiteY96" fmla="*/ 6858000 h 6858000"/>
              <a:gd name="connsiteX97" fmla="*/ 0 w 6127024"/>
              <a:gd name="connsiteY97" fmla="*/ 6858000 h 6858000"/>
              <a:gd name="connsiteX98" fmla="*/ 0 w 6127024"/>
              <a:gd name="connsiteY98"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17114 w 6127024"/>
              <a:gd name="connsiteY56" fmla="*/ 4213096 h 6858000"/>
              <a:gd name="connsiteX57" fmla="*/ 5924233 w 6127024"/>
              <a:gd name="connsiteY57" fmla="*/ 4242060 h 6858000"/>
              <a:gd name="connsiteX58" fmla="*/ 5928910 w 6127024"/>
              <a:gd name="connsiteY58" fmla="*/ 4300973 h 6858000"/>
              <a:gd name="connsiteX59" fmla="*/ 5939320 w 6127024"/>
              <a:gd name="connsiteY59" fmla="*/ 4340435 h 6858000"/>
              <a:gd name="connsiteX60" fmla="*/ 5946705 w 6127024"/>
              <a:gd name="connsiteY60" fmla="*/ 4428051 h 6858000"/>
              <a:gd name="connsiteX61" fmla="*/ 5949261 w 6127024"/>
              <a:gd name="connsiteY61" fmla="*/ 4449185 h 6858000"/>
              <a:gd name="connsiteX62" fmla="*/ 5968960 w 6127024"/>
              <a:gd name="connsiteY62" fmla="*/ 4482655 h 6858000"/>
              <a:gd name="connsiteX63" fmla="*/ 5998138 w 6127024"/>
              <a:gd name="connsiteY63" fmla="*/ 4697518 h 6858000"/>
              <a:gd name="connsiteX64" fmla="*/ 6007819 w 6127024"/>
              <a:gd name="connsiteY64" fmla="*/ 4858148 h 6858000"/>
              <a:gd name="connsiteX65" fmla="*/ 6007749 w 6127024"/>
              <a:gd name="connsiteY65" fmla="*/ 4964715 h 6858000"/>
              <a:gd name="connsiteX66" fmla="*/ 6005269 w 6127024"/>
              <a:gd name="connsiteY66" fmla="*/ 5150567 h 6858000"/>
              <a:gd name="connsiteX67" fmla="*/ 6001127 w 6127024"/>
              <a:gd name="connsiteY67" fmla="*/ 5164609 h 6858000"/>
              <a:gd name="connsiteX68" fmla="*/ 5998514 w 6127024"/>
              <a:gd name="connsiteY68" fmla="*/ 5189673 h 6858000"/>
              <a:gd name="connsiteX69" fmla="*/ 6018409 w 6127024"/>
              <a:gd name="connsiteY69" fmla="*/ 5227157 h 6858000"/>
              <a:gd name="connsiteX70" fmla="*/ 6036748 w 6127024"/>
              <a:gd name="connsiteY70" fmla="*/ 5322752 h 6858000"/>
              <a:gd name="connsiteX71" fmla="*/ 6036943 w 6127024"/>
              <a:gd name="connsiteY71" fmla="*/ 5329480 h 6858000"/>
              <a:gd name="connsiteX72" fmla="*/ 6037677 w 6127024"/>
              <a:gd name="connsiteY72" fmla="*/ 5354807 h 6858000"/>
              <a:gd name="connsiteX73" fmla="*/ 6039728 w 6127024"/>
              <a:gd name="connsiteY73" fmla="*/ 5359416 h 6858000"/>
              <a:gd name="connsiteX74" fmla="*/ 6053435 w 6127024"/>
              <a:gd name="connsiteY74" fmla="*/ 5387547 h 6858000"/>
              <a:gd name="connsiteX75" fmla="*/ 6065933 w 6127024"/>
              <a:gd name="connsiteY75" fmla="*/ 5443002 h 6858000"/>
              <a:gd name="connsiteX76" fmla="*/ 6068640 w 6127024"/>
              <a:gd name="connsiteY76" fmla="*/ 5474503 h 6858000"/>
              <a:gd name="connsiteX77" fmla="*/ 6080922 w 6127024"/>
              <a:gd name="connsiteY77" fmla="*/ 5561070 h 6858000"/>
              <a:gd name="connsiteX78" fmla="*/ 6096949 w 6127024"/>
              <a:gd name="connsiteY78" fmla="*/ 5648179 h 6858000"/>
              <a:gd name="connsiteX79" fmla="*/ 6121353 w 6127024"/>
              <a:gd name="connsiteY79" fmla="*/ 5721725 h 6858000"/>
              <a:gd name="connsiteX80" fmla="*/ 6109884 w 6127024"/>
              <a:gd name="connsiteY80" fmla="*/ 5721959 h 6858000"/>
              <a:gd name="connsiteX81" fmla="*/ 6127024 w 6127024"/>
              <a:gd name="connsiteY81" fmla="*/ 5786902 h 6858000"/>
              <a:gd name="connsiteX82" fmla="*/ 6115796 w 6127024"/>
              <a:gd name="connsiteY82" fmla="*/ 5862844 h 6858000"/>
              <a:gd name="connsiteX83" fmla="*/ 6102493 w 6127024"/>
              <a:gd name="connsiteY83" fmla="*/ 5928602 h 6858000"/>
              <a:gd name="connsiteX84" fmla="*/ 6056863 w 6127024"/>
              <a:gd name="connsiteY84" fmla="*/ 6000643 h 6858000"/>
              <a:gd name="connsiteX85" fmla="*/ 6045436 w 6127024"/>
              <a:gd name="connsiteY85" fmla="*/ 6124480 h 6858000"/>
              <a:gd name="connsiteX86" fmla="*/ 6030489 w 6127024"/>
              <a:gd name="connsiteY86" fmla="*/ 6317666 h 6858000"/>
              <a:gd name="connsiteX87" fmla="*/ 6007492 w 6127024"/>
              <a:gd name="connsiteY87" fmla="*/ 6440818 h 6858000"/>
              <a:gd name="connsiteX88" fmla="*/ 6009467 w 6127024"/>
              <a:gd name="connsiteY88" fmla="*/ 6487076 h 6858000"/>
              <a:gd name="connsiteX89" fmla="*/ 5995064 w 6127024"/>
              <a:gd name="connsiteY89" fmla="*/ 6540791 h 6858000"/>
              <a:gd name="connsiteX90" fmla="*/ 6004510 w 6127024"/>
              <a:gd name="connsiteY90" fmla="*/ 6599256 h 6858000"/>
              <a:gd name="connsiteX91" fmla="*/ 5986207 w 6127024"/>
              <a:gd name="connsiteY91" fmla="*/ 6695855 h 6858000"/>
              <a:gd name="connsiteX92" fmla="*/ 5979428 w 6127024"/>
              <a:gd name="connsiteY92" fmla="*/ 6754678 h 6858000"/>
              <a:gd name="connsiteX93" fmla="*/ 5983398 w 6127024"/>
              <a:gd name="connsiteY93" fmla="*/ 6778641 h 6858000"/>
              <a:gd name="connsiteX94" fmla="*/ 5984543 w 6127024"/>
              <a:gd name="connsiteY94" fmla="*/ 6811016 h 6858000"/>
              <a:gd name="connsiteX95" fmla="*/ 5979671 w 6127024"/>
              <a:gd name="connsiteY95" fmla="*/ 6858000 h 6858000"/>
              <a:gd name="connsiteX96" fmla="*/ 0 w 6127024"/>
              <a:gd name="connsiteY96" fmla="*/ 6858000 h 6858000"/>
              <a:gd name="connsiteX97" fmla="*/ 0 w 6127024"/>
              <a:gd name="connsiteY97"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17114 w 6127024"/>
              <a:gd name="connsiteY56" fmla="*/ 4213096 h 6858000"/>
              <a:gd name="connsiteX57" fmla="*/ 5924233 w 6127024"/>
              <a:gd name="connsiteY57" fmla="*/ 4242060 h 6858000"/>
              <a:gd name="connsiteX58" fmla="*/ 5928910 w 6127024"/>
              <a:gd name="connsiteY58" fmla="*/ 4300973 h 6858000"/>
              <a:gd name="connsiteX59" fmla="*/ 5946705 w 6127024"/>
              <a:gd name="connsiteY59" fmla="*/ 4428051 h 6858000"/>
              <a:gd name="connsiteX60" fmla="*/ 5949261 w 6127024"/>
              <a:gd name="connsiteY60" fmla="*/ 4449185 h 6858000"/>
              <a:gd name="connsiteX61" fmla="*/ 5968960 w 6127024"/>
              <a:gd name="connsiteY61" fmla="*/ 4482655 h 6858000"/>
              <a:gd name="connsiteX62" fmla="*/ 5998138 w 6127024"/>
              <a:gd name="connsiteY62" fmla="*/ 4697518 h 6858000"/>
              <a:gd name="connsiteX63" fmla="*/ 6007819 w 6127024"/>
              <a:gd name="connsiteY63" fmla="*/ 4858148 h 6858000"/>
              <a:gd name="connsiteX64" fmla="*/ 6007749 w 6127024"/>
              <a:gd name="connsiteY64" fmla="*/ 4964715 h 6858000"/>
              <a:gd name="connsiteX65" fmla="*/ 6005269 w 6127024"/>
              <a:gd name="connsiteY65" fmla="*/ 5150567 h 6858000"/>
              <a:gd name="connsiteX66" fmla="*/ 6001127 w 6127024"/>
              <a:gd name="connsiteY66" fmla="*/ 5164609 h 6858000"/>
              <a:gd name="connsiteX67" fmla="*/ 5998514 w 6127024"/>
              <a:gd name="connsiteY67" fmla="*/ 5189673 h 6858000"/>
              <a:gd name="connsiteX68" fmla="*/ 6018409 w 6127024"/>
              <a:gd name="connsiteY68" fmla="*/ 5227157 h 6858000"/>
              <a:gd name="connsiteX69" fmla="*/ 6036748 w 6127024"/>
              <a:gd name="connsiteY69" fmla="*/ 5322752 h 6858000"/>
              <a:gd name="connsiteX70" fmla="*/ 6036943 w 6127024"/>
              <a:gd name="connsiteY70" fmla="*/ 5329480 h 6858000"/>
              <a:gd name="connsiteX71" fmla="*/ 6037677 w 6127024"/>
              <a:gd name="connsiteY71" fmla="*/ 5354807 h 6858000"/>
              <a:gd name="connsiteX72" fmla="*/ 6039728 w 6127024"/>
              <a:gd name="connsiteY72" fmla="*/ 5359416 h 6858000"/>
              <a:gd name="connsiteX73" fmla="*/ 6053435 w 6127024"/>
              <a:gd name="connsiteY73" fmla="*/ 5387547 h 6858000"/>
              <a:gd name="connsiteX74" fmla="*/ 6065933 w 6127024"/>
              <a:gd name="connsiteY74" fmla="*/ 5443002 h 6858000"/>
              <a:gd name="connsiteX75" fmla="*/ 6068640 w 6127024"/>
              <a:gd name="connsiteY75" fmla="*/ 5474503 h 6858000"/>
              <a:gd name="connsiteX76" fmla="*/ 6080922 w 6127024"/>
              <a:gd name="connsiteY76" fmla="*/ 5561070 h 6858000"/>
              <a:gd name="connsiteX77" fmla="*/ 6096949 w 6127024"/>
              <a:gd name="connsiteY77" fmla="*/ 5648179 h 6858000"/>
              <a:gd name="connsiteX78" fmla="*/ 6121353 w 6127024"/>
              <a:gd name="connsiteY78" fmla="*/ 5721725 h 6858000"/>
              <a:gd name="connsiteX79" fmla="*/ 6109884 w 6127024"/>
              <a:gd name="connsiteY79" fmla="*/ 5721959 h 6858000"/>
              <a:gd name="connsiteX80" fmla="*/ 6127024 w 6127024"/>
              <a:gd name="connsiteY80" fmla="*/ 5786902 h 6858000"/>
              <a:gd name="connsiteX81" fmla="*/ 6115796 w 6127024"/>
              <a:gd name="connsiteY81" fmla="*/ 5862844 h 6858000"/>
              <a:gd name="connsiteX82" fmla="*/ 6102493 w 6127024"/>
              <a:gd name="connsiteY82" fmla="*/ 5928602 h 6858000"/>
              <a:gd name="connsiteX83" fmla="*/ 6056863 w 6127024"/>
              <a:gd name="connsiteY83" fmla="*/ 6000643 h 6858000"/>
              <a:gd name="connsiteX84" fmla="*/ 6045436 w 6127024"/>
              <a:gd name="connsiteY84" fmla="*/ 6124480 h 6858000"/>
              <a:gd name="connsiteX85" fmla="*/ 6030489 w 6127024"/>
              <a:gd name="connsiteY85" fmla="*/ 6317666 h 6858000"/>
              <a:gd name="connsiteX86" fmla="*/ 6007492 w 6127024"/>
              <a:gd name="connsiteY86" fmla="*/ 6440818 h 6858000"/>
              <a:gd name="connsiteX87" fmla="*/ 6009467 w 6127024"/>
              <a:gd name="connsiteY87" fmla="*/ 6487076 h 6858000"/>
              <a:gd name="connsiteX88" fmla="*/ 5995064 w 6127024"/>
              <a:gd name="connsiteY88" fmla="*/ 6540791 h 6858000"/>
              <a:gd name="connsiteX89" fmla="*/ 6004510 w 6127024"/>
              <a:gd name="connsiteY89" fmla="*/ 6599256 h 6858000"/>
              <a:gd name="connsiteX90" fmla="*/ 5986207 w 6127024"/>
              <a:gd name="connsiteY90" fmla="*/ 6695855 h 6858000"/>
              <a:gd name="connsiteX91" fmla="*/ 5979428 w 6127024"/>
              <a:gd name="connsiteY91" fmla="*/ 6754678 h 6858000"/>
              <a:gd name="connsiteX92" fmla="*/ 5983398 w 6127024"/>
              <a:gd name="connsiteY92" fmla="*/ 6778641 h 6858000"/>
              <a:gd name="connsiteX93" fmla="*/ 5984543 w 6127024"/>
              <a:gd name="connsiteY93" fmla="*/ 6811016 h 6858000"/>
              <a:gd name="connsiteX94" fmla="*/ 5979671 w 6127024"/>
              <a:gd name="connsiteY94" fmla="*/ 6858000 h 6858000"/>
              <a:gd name="connsiteX95" fmla="*/ 0 w 6127024"/>
              <a:gd name="connsiteY95" fmla="*/ 6858000 h 6858000"/>
              <a:gd name="connsiteX96" fmla="*/ 0 w 6127024"/>
              <a:gd name="connsiteY96"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24233 w 6127024"/>
              <a:gd name="connsiteY56" fmla="*/ 4242060 h 6858000"/>
              <a:gd name="connsiteX57" fmla="*/ 5928910 w 6127024"/>
              <a:gd name="connsiteY57" fmla="*/ 4300973 h 6858000"/>
              <a:gd name="connsiteX58" fmla="*/ 5946705 w 6127024"/>
              <a:gd name="connsiteY58" fmla="*/ 4428051 h 6858000"/>
              <a:gd name="connsiteX59" fmla="*/ 5949261 w 6127024"/>
              <a:gd name="connsiteY59" fmla="*/ 4449185 h 6858000"/>
              <a:gd name="connsiteX60" fmla="*/ 5968960 w 6127024"/>
              <a:gd name="connsiteY60" fmla="*/ 4482655 h 6858000"/>
              <a:gd name="connsiteX61" fmla="*/ 5998138 w 6127024"/>
              <a:gd name="connsiteY61" fmla="*/ 4697518 h 6858000"/>
              <a:gd name="connsiteX62" fmla="*/ 6007819 w 6127024"/>
              <a:gd name="connsiteY62" fmla="*/ 4858148 h 6858000"/>
              <a:gd name="connsiteX63" fmla="*/ 6007749 w 6127024"/>
              <a:gd name="connsiteY63" fmla="*/ 4964715 h 6858000"/>
              <a:gd name="connsiteX64" fmla="*/ 6005269 w 6127024"/>
              <a:gd name="connsiteY64" fmla="*/ 5150567 h 6858000"/>
              <a:gd name="connsiteX65" fmla="*/ 6001127 w 6127024"/>
              <a:gd name="connsiteY65" fmla="*/ 5164609 h 6858000"/>
              <a:gd name="connsiteX66" fmla="*/ 5998514 w 6127024"/>
              <a:gd name="connsiteY66" fmla="*/ 5189673 h 6858000"/>
              <a:gd name="connsiteX67" fmla="*/ 6018409 w 6127024"/>
              <a:gd name="connsiteY67" fmla="*/ 5227157 h 6858000"/>
              <a:gd name="connsiteX68" fmla="*/ 6036748 w 6127024"/>
              <a:gd name="connsiteY68" fmla="*/ 5322752 h 6858000"/>
              <a:gd name="connsiteX69" fmla="*/ 6036943 w 6127024"/>
              <a:gd name="connsiteY69" fmla="*/ 5329480 h 6858000"/>
              <a:gd name="connsiteX70" fmla="*/ 6037677 w 6127024"/>
              <a:gd name="connsiteY70" fmla="*/ 5354807 h 6858000"/>
              <a:gd name="connsiteX71" fmla="*/ 6039728 w 6127024"/>
              <a:gd name="connsiteY71" fmla="*/ 5359416 h 6858000"/>
              <a:gd name="connsiteX72" fmla="*/ 6053435 w 6127024"/>
              <a:gd name="connsiteY72" fmla="*/ 5387547 h 6858000"/>
              <a:gd name="connsiteX73" fmla="*/ 6065933 w 6127024"/>
              <a:gd name="connsiteY73" fmla="*/ 5443002 h 6858000"/>
              <a:gd name="connsiteX74" fmla="*/ 6068640 w 6127024"/>
              <a:gd name="connsiteY74" fmla="*/ 5474503 h 6858000"/>
              <a:gd name="connsiteX75" fmla="*/ 6080922 w 6127024"/>
              <a:gd name="connsiteY75" fmla="*/ 5561070 h 6858000"/>
              <a:gd name="connsiteX76" fmla="*/ 6096949 w 6127024"/>
              <a:gd name="connsiteY76" fmla="*/ 5648179 h 6858000"/>
              <a:gd name="connsiteX77" fmla="*/ 6121353 w 6127024"/>
              <a:gd name="connsiteY77" fmla="*/ 5721725 h 6858000"/>
              <a:gd name="connsiteX78" fmla="*/ 6109884 w 6127024"/>
              <a:gd name="connsiteY78" fmla="*/ 5721959 h 6858000"/>
              <a:gd name="connsiteX79" fmla="*/ 6127024 w 6127024"/>
              <a:gd name="connsiteY79" fmla="*/ 5786902 h 6858000"/>
              <a:gd name="connsiteX80" fmla="*/ 6115796 w 6127024"/>
              <a:gd name="connsiteY80" fmla="*/ 5862844 h 6858000"/>
              <a:gd name="connsiteX81" fmla="*/ 6102493 w 6127024"/>
              <a:gd name="connsiteY81" fmla="*/ 5928602 h 6858000"/>
              <a:gd name="connsiteX82" fmla="*/ 6056863 w 6127024"/>
              <a:gd name="connsiteY82" fmla="*/ 6000643 h 6858000"/>
              <a:gd name="connsiteX83" fmla="*/ 6045436 w 6127024"/>
              <a:gd name="connsiteY83" fmla="*/ 6124480 h 6858000"/>
              <a:gd name="connsiteX84" fmla="*/ 6030489 w 6127024"/>
              <a:gd name="connsiteY84" fmla="*/ 6317666 h 6858000"/>
              <a:gd name="connsiteX85" fmla="*/ 6007492 w 6127024"/>
              <a:gd name="connsiteY85" fmla="*/ 6440818 h 6858000"/>
              <a:gd name="connsiteX86" fmla="*/ 6009467 w 6127024"/>
              <a:gd name="connsiteY86" fmla="*/ 6487076 h 6858000"/>
              <a:gd name="connsiteX87" fmla="*/ 5995064 w 6127024"/>
              <a:gd name="connsiteY87" fmla="*/ 6540791 h 6858000"/>
              <a:gd name="connsiteX88" fmla="*/ 6004510 w 6127024"/>
              <a:gd name="connsiteY88" fmla="*/ 6599256 h 6858000"/>
              <a:gd name="connsiteX89" fmla="*/ 5986207 w 6127024"/>
              <a:gd name="connsiteY89" fmla="*/ 6695855 h 6858000"/>
              <a:gd name="connsiteX90" fmla="*/ 5979428 w 6127024"/>
              <a:gd name="connsiteY90" fmla="*/ 6754678 h 6858000"/>
              <a:gd name="connsiteX91" fmla="*/ 5983398 w 6127024"/>
              <a:gd name="connsiteY91" fmla="*/ 6778641 h 6858000"/>
              <a:gd name="connsiteX92" fmla="*/ 5984543 w 6127024"/>
              <a:gd name="connsiteY92" fmla="*/ 6811016 h 6858000"/>
              <a:gd name="connsiteX93" fmla="*/ 5979671 w 6127024"/>
              <a:gd name="connsiteY93" fmla="*/ 6858000 h 6858000"/>
              <a:gd name="connsiteX94" fmla="*/ 0 w 6127024"/>
              <a:gd name="connsiteY94" fmla="*/ 6858000 h 6858000"/>
              <a:gd name="connsiteX95" fmla="*/ 0 w 6127024"/>
              <a:gd name="connsiteY95"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28910 w 6127024"/>
              <a:gd name="connsiteY56" fmla="*/ 4300973 h 6858000"/>
              <a:gd name="connsiteX57" fmla="*/ 5946705 w 6127024"/>
              <a:gd name="connsiteY57" fmla="*/ 4428051 h 6858000"/>
              <a:gd name="connsiteX58" fmla="*/ 5949261 w 6127024"/>
              <a:gd name="connsiteY58" fmla="*/ 4449185 h 6858000"/>
              <a:gd name="connsiteX59" fmla="*/ 5968960 w 6127024"/>
              <a:gd name="connsiteY59" fmla="*/ 4482655 h 6858000"/>
              <a:gd name="connsiteX60" fmla="*/ 5998138 w 6127024"/>
              <a:gd name="connsiteY60" fmla="*/ 4697518 h 6858000"/>
              <a:gd name="connsiteX61" fmla="*/ 6007819 w 6127024"/>
              <a:gd name="connsiteY61" fmla="*/ 4858148 h 6858000"/>
              <a:gd name="connsiteX62" fmla="*/ 6007749 w 6127024"/>
              <a:gd name="connsiteY62" fmla="*/ 4964715 h 6858000"/>
              <a:gd name="connsiteX63" fmla="*/ 6005269 w 6127024"/>
              <a:gd name="connsiteY63" fmla="*/ 5150567 h 6858000"/>
              <a:gd name="connsiteX64" fmla="*/ 6001127 w 6127024"/>
              <a:gd name="connsiteY64" fmla="*/ 5164609 h 6858000"/>
              <a:gd name="connsiteX65" fmla="*/ 5998514 w 6127024"/>
              <a:gd name="connsiteY65" fmla="*/ 5189673 h 6858000"/>
              <a:gd name="connsiteX66" fmla="*/ 6018409 w 6127024"/>
              <a:gd name="connsiteY66" fmla="*/ 5227157 h 6858000"/>
              <a:gd name="connsiteX67" fmla="*/ 6036748 w 6127024"/>
              <a:gd name="connsiteY67" fmla="*/ 5322752 h 6858000"/>
              <a:gd name="connsiteX68" fmla="*/ 6036943 w 6127024"/>
              <a:gd name="connsiteY68" fmla="*/ 5329480 h 6858000"/>
              <a:gd name="connsiteX69" fmla="*/ 6037677 w 6127024"/>
              <a:gd name="connsiteY69" fmla="*/ 5354807 h 6858000"/>
              <a:gd name="connsiteX70" fmla="*/ 6039728 w 6127024"/>
              <a:gd name="connsiteY70" fmla="*/ 5359416 h 6858000"/>
              <a:gd name="connsiteX71" fmla="*/ 6053435 w 6127024"/>
              <a:gd name="connsiteY71" fmla="*/ 5387547 h 6858000"/>
              <a:gd name="connsiteX72" fmla="*/ 6065933 w 6127024"/>
              <a:gd name="connsiteY72" fmla="*/ 5443002 h 6858000"/>
              <a:gd name="connsiteX73" fmla="*/ 6068640 w 6127024"/>
              <a:gd name="connsiteY73" fmla="*/ 5474503 h 6858000"/>
              <a:gd name="connsiteX74" fmla="*/ 6080922 w 6127024"/>
              <a:gd name="connsiteY74" fmla="*/ 5561070 h 6858000"/>
              <a:gd name="connsiteX75" fmla="*/ 6096949 w 6127024"/>
              <a:gd name="connsiteY75" fmla="*/ 5648179 h 6858000"/>
              <a:gd name="connsiteX76" fmla="*/ 6121353 w 6127024"/>
              <a:gd name="connsiteY76" fmla="*/ 5721725 h 6858000"/>
              <a:gd name="connsiteX77" fmla="*/ 6109884 w 6127024"/>
              <a:gd name="connsiteY77" fmla="*/ 5721959 h 6858000"/>
              <a:gd name="connsiteX78" fmla="*/ 6127024 w 6127024"/>
              <a:gd name="connsiteY78" fmla="*/ 5786902 h 6858000"/>
              <a:gd name="connsiteX79" fmla="*/ 6115796 w 6127024"/>
              <a:gd name="connsiteY79" fmla="*/ 5862844 h 6858000"/>
              <a:gd name="connsiteX80" fmla="*/ 6102493 w 6127024"/>
              <a:gd name="connsiteY80" fmla="*/ 5928602 h 6858000"/>
              <a:gd name="connsiteX81" fmla="*/ 6056863 w 6127024"/>
              <a:gd name="connsiteY81" fmla="*/ 6000643 h 6858000"/>
              <a:gd name="connsiteX82" fmla="*/ 6045436 w 6127024"/>
              <a:gd name="connsiteY82" fmla="*/ 6124480 h 6858000"/>
              <a:gd name="connsiteX83" fmla="*/ 6030489 w 6127024"/>
              <a:gd name="connsiteY83" fmla="*/ 6317666 h 6858000"/>
              <a:gd name="connsiteX84" fmla="*/ 6007492 w 6127024"/>
              <a:gd name="connsiteY84" fmla="*/ 6440818 h 6858000"/>
              <a:gd name="connsiteX85" fmla="*/ 6009467 w 6127024"/>
              <a:gd name="connsiteY85" fmla="*/ 6487076 h 6858000"/>
              <a:gd name="connsiteX86" fmla="*/ 5995064 w 6127024"/>
              <a:gd name="connsiteY86" fmla="*/ 6540791 h 6858000"/>
              <a:gd name="connsiteX87" fmla="*/ 6004510 w 6127024"/>
              <a:gd name="connsiteY87" fmla="*/ 6599256 h 6858000"/>
              <a:gd name="connsiteX88" fmla="*/ 5986207 w 6127024"/>
              <a:gd name="connsiteY88" fmla="*/ 6695855 h 6858000"/>
              <a:gd name="connsiteX89" fmla="*/ 5979428 w 6127024"/>
              <a:gd name="connsiteY89" fmla="*/ 6754678 h 6858000"/>
              <a:gd name="connsiteX90" fmla="*/ 5983398 w 6127024"/>
              <a:gd name="connsiteY90" fmla="*/ 6778641 h 6858000"/>
              <a:gd name="connsiteX91" fmla="*/ 5984543 w 6127024"/>
              <a:gd name="connsiteY91" fmla="*/ 6811016 h 6858000"/>
              <a:gd name="connsiteX92" fmla="*/ 5979671 w 6127024"/>
              <a:gd name="connsiteY92" fmla="*/ 6858000 h 6858000"/>
              <a:gd name="connsiteX93" fmla="*/ 0 w 6127024"/>
              <a:gd name="connsiteY93" fmla="*/ 6858000 h 6858000"/>
              <a:gd name="connsiteX94" fmla="*/ 0 w 6127024"/>
              <a:gd name="connsiteY94"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46705 w 6127024"/>
              <a:gd name="connsiteY56" fmla="*/ 4428051 h 6858000"/>
              <a:gd name="connsiteX57" fmla="*/ 5949261 w 6127024"/>
              <a:gd name="connsiteY57" fmla="*/ 4449185 h 6858000"/>
              <a:gd name="connsiteX58" fmla="*/ 5968960 w 6127024"/>
              <a:gd name="connsiteY58" fmla="*/ 4482655 h 6858000"/>
              <a:gd name="connsiteX59" fmla="*/ 5998138 w 6127024"/>
              <a:gd name="connsiteY59" fmla="*/ 4697518 h 6858000"/>
              <a:gd name="connsiteX60" fmla="*/ 6007819 w 6127024"/>
              <a:gd name="connsiteY60" fmla="*/ 4858148 h 6858000"/>
              <a:gd name="connsiteX61" fmla="*/ 6007749 w 6127024"/>
              <a:gd name="connsiteY61" fmla="*/ 4964715 h 6858000"/>
              <a:gd name="connsiteX62" fmla="*/ 6005269 w 6127024"/>
              <a:gd name="connsiteY62" fmla="*/ 5150567 h 6858000"/>
              <a:gd name="connsiteX63" fmla="*/ 6001127 w 6127024"/>
              <a:gd name="connsiteY63" fmla="*/ 5164609 h 6858000"/>
              <a:gd name="connsiteX64" fmla="*/ 5998514 w 6127024"/>
              <a:gd name="connsiteY64" fmla="*/ 5189673 h 6858000"/>
              <a:gd name="connsiteX65" fmla="*/ 6018409 w 6127024"/>
              <a:gd name="connsiteY65" fmla="*/ 5227157 h 6858000"/>
              <a:gd name="connsiteX66" fmla="*/ 6036748 w 6127024"/>
              <a:gd name="connsiteY66" fmla="*/ 5322752 h 6858000"/>
              <a:gd name="connsiteX67" fmla="*/ 6036943 w 6127024"/>
              <a:gd name="connsiteY67" fmla="*/ 5329480 h 6858000"/>
              <a:gd name="connsiteX68" fmla="*/ 6037677 w 6127024"/>
              <a:gd name="connsiteY68" fmla="*/ 5354807 h 6858000"/>
              <a:gd name="connsiteX69" fmla="*/ 6039728 w 6127024"/>
              <a:gd name="connsiteY69" fmla="*/ 5359416 h 6858000"/>
              <a:gd name="connsiteX70" fmla="*/ 6053435 w 6127024"/>
              <a:gd name="connsiteY70" fmla="*/ 5387547 h 6858000"/>
              <a:gd name="connsiteX71" fmla="*/ 6065933 w 6127024"/>
              <a:gd name="connsiteY71" fmla="*/ 5443002 h 6858000"/>
              <a:gd name="connsiteX72" fmla="*/ 6068640 w 6127024"/>
              <a:gd name="connsiteY72" fmla="*/ 5474503 h 6858000"/>
              <a:gd name="connsiteX73" fmla="*/ 6080922 w 6127024"/>
              <a:gd name="connsiteY73" fmla="*/ 5561070 h 6858000"/>
              <a:gd name="connsiteX74" fmla="*/ 6096949 w 6127024"/>
              <a:gd name="connsiteY74" fmla="*/ 5648179 h 6858000"/>
              <a:gd name="connsiteX75" fmla="*/ 6121353 w 6127024"/>
              <a:gd name="connsiteY75" fmla="*/ 5721725 h 6858000"/>
              <a:gd name="connsiteX76" fmla="*/ 6109884 w 6127024"/>
              <a:gd name="connsiteY76" fmla="*/ 5721959 h 6858000"/>
              <a:gd name="connsiteX77" fmla="*/ 6127024 w 6127024"/>
              <a:gd name="connsiteY77" fmla="*/ 5786902 h 6858000"/>
              <a:gd name="connsiteX78" fmla="*/ 6115796 w 6127024"/>
              <a:gd name="connsiteY78" fmla="*/ 5862844 h 6858000"/>
              <a:gd name="connsiteX79" fmla="*/ 6102493 w 6127024"/>
              <a:gd name="connsiteY79" fmla="*/ 5928602 h 6858000"/>
              <a:gd name="connsiteX80" fmla="*/ 6056863 w 6127024"/>
              <a:gd name="connsiteY80" fmla="*/ 6000643 h 6858000"/>
              <a:gd name="connsiteX81" fmla="*/ 6045436 w 6127024"/>
              <a:gd name="connsiteY81" fmla="*/ 6124480 h 6858000"/>
              <a:gd name="connsiteX82" fmla="*/ 6030489 w 6127024"/>
              <a:gd name="connsiteY82" fmla="*/ 6317666 h 6858000"/>
              <a:gd name="connsiteX83" fmla="*/ 6007492 w 6127024"/>
              <a:gd name="connsiteY83" fmla="*/ 6440818 h 6858000"/>
              <a:gd name="connsiteX84" fmla="*/ 6009467 w 6127024"/>
              <a:gd name="connsiteY84" fmla="*/ 6487076 h 6858000"/>
              <a:gd name="connsiteX85" fmla="*/ 5995064 w 6127024"/>
              <a:gd name="connsiteY85" fmla="*/ 6540791 h 6858000"/>
              <a:gd name="connsiteX86" fmla="*/ 6004510 w 6127024"/>
              <a:gd name="connsiteY86" fmla="*/ 6599256 h 6858000"/>
              <a:gd name="connsiteX87" fmla="*/ 5986207 w 6127024"/>
              <a:gd name="connsiteY87" fmla="*/ 6695855 h 6858000"/>
              <a:gd name="connsiteX88" fmla="*/ 5979428 w 6127024"/>
              <a:gd name="connsiteY88" fmla="*/ 6754678 h 6858000"/>
              <a:gd name="connsiteX89" fmla="*/ 5983398 w 6127024"/>
              <a:gd name="connsiteY89" fmla="*/ 6778641 h 6858000"/>
              <a:gd name="connsiteX90" fmla="*/ 5984543 w 6127024"/>
              <a:gd name="connsiteY90" fmla="*/ 6811016 h 6858000"/>
              <a:gd name="connsiteX91" fmla="*/ 5979671 w 6127024"/>
              <a:gd name="connsiteY91" fmla="*/ 6858000 h 6858000"/>
              <a:gd name="connsiteX92" fmla="*/ 0 w 6127024"/>
              <a:gd name="connsiteY92" fmla="*/ 6858000 h 6858000"/>
              <a:gd name="connsiteX93" fmla="*/ 0 w 6127024"/>
              <a:gd name="connsiteY93"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46705 w 6127024"/>
              <a:gd name="connsiteY56" fmla="*/ 4428051 h 6858000"/>
              <a:gd name="connsiteX57" fmla="*/ 5949261 w 6127024"/>
              <a:gd name="connsiteY57" fmla="*/ 4449185 h 6858000"/>
              <a:gd name="connsiteX58" fmla="*/ 5968960 w 6127024"/>
              <a:gd name="connsiteY58" fmla="*/ 4482655 h 6858000"/>
              <a:gd name="connsiteX59" fmla="*/ 5998138 w 6127024"/>
              <a:gd name="connsiteY59" fmla="*/ 4697518 h 6858000"/>
              <a:gd name="connsiteX60" fmla="*/ 6007819 w 6127024"/>
              <a:gd name="connsiteY60" fmla="*/ 4858148 h 6858000"/>
              <a:gd name="connsiteX61" fmla="*/ 6007749 w 6127024"/>
              <a:gd name="connsiteY61" fmla="*/ 4964715 h 6858000"/>
              <a:gd name="connsiteX62" fmla="*/ 6005269 w 6127024"/>
              <a:gd name="connsiteY62" fmla="*/ 5150567 h 6858000"/>
              <a:gd name="connsiteX63" fmla="*/ 6001127 w 6127024"/>
              <a:gd name="connsiteY63" fmla="*/ 5164609 h 6858000"/>
              <a:gd name="connsiteX64" fmla="*/ 5998514 w 6127024"/>
              <a:gd name="connsiteY64" fmla="*/ 5189673 h 6858000"/>
              <a:gd name="connsiteX65" fmla="*/ 6018409 w 6127024"/>
              <a:gd name="connsiteY65" fmla="*/ 5227157 h 6858000"/>
              <a:gd name="connsiteX66" fmla="*/ 6036748 w 6127024"/>
              <a:gd name="connsiteY66" fmla="*/ 5322752 h 6858000"/>
              <a:gd name="connsiteX67" fmla="*/ 6036943 w 6127024"/>
              <a:gd name="connsiteY67" fmla="*/ 5329480 h 6858000"/>
              <a:gd name="connsiteX68" fmla="*/ 6037677 w 6127024"/>
              <a:gd name="connsiteY68" fmla="*/ 5354807 h 6858000"/>
              <a:gd name="connsiteX69" fmla="*/ 6039728 w 6127024"/>
              <a:gd name="connsiteY69" fmla="*/ 5359416 h 6858000"/>
              <a:gd name="connsiteX70" fmla="*/ 6053435 w 6127024"/>
              <a:gd name="connsiteY70" fmla="*/ 5387547 h 6858000"/>
              <a:gd name="connsiteX71" fmla="*/ 6065933 w 6127024"/>
              <a:gd name="connsiteY71" fmla="*/ 5443002 h 6858000"/>
              <a:gd name="connsiteX72" fmla="*/ 6068640 w 6127024"/>
              <a:gd name="connsiteY72" fmla="*/ 5474503 h 6858000"/>
              <a:gd name="connsiteX73" fmla="*/ 6080922 w 6127024"/>
              <a:gd name="connsiteY73" fmla="*/ 5561070 h 6858000"/>
              <a:gd name="connsiteX74" fmla="*/ 6096949 w 6127024"/>
              <a:gd name="connsiteY74" fmla="*/ 5648179 h 6858000"/>
              <a:gd name="connsiteX75" fmla="*/ 6121353 w 6127024"/>
              <a:gd name="connsiteY75" fmla="*/ 5721725 h 6858000"/>
              <a:gd name="connsiteX76" fmla="*/ 6109884 w 6127024"/>
              <a:gd name="connsiteY76" fmla="*/ 5721959 h 6858000"/>
              <a:gd name="connsiteX77" fmla="*/ 6127024 w 6127024"/>
              <a:gd name="connsiteY77" fmla="*/ 5786902 h 6858000"/>
              <a:gd name="connsiteX78" fmla="*/ 6115796 w 6127024"/>
              <a:gd name="connsiteY78" fmla="*/ 5862844 h 6858000"/>
              <a:gd name="connsiteX79" fmla="*/ 6102493 w 6127024"/>
              <a:gd name="connsiteY79" fmla="*/ 5928602 h 6858000"/>
              <a:gd name="connsiteX80" fmla="*/ 6056863 w 6127024"/>
              <a:gd name="connsiteY80" fmla="*/ 6000643 h 6858000"/>
              <a:gd name="connsiteX81" fmla="*/ 6045436 w 6127024"/>
              <a:gd name="connsiteY81" fmla="*/ 6124480 h 6858000"/>
              <a:gd name="connsiteX82" fmla="*/ 6030489 w 6127024"/>
              <a:gd name="connsiteY82" fmla="*/ 6317666 h 6858000"/>
              <a:gd name="connsiteX83" fmla="*/ 6007492 w 6127024"/>
              <a:gd name="connsiteY83" fmla="*/ 6440818 h 6858000"/>
              <a:gd name="connsiteX84" fmla="*/ 6009467 w 6127024"/>
              <a:gd name="connsiteY84" fmla="*/ 6487076 h 6858000"/>
              <a:gd name="connsiteX85" fmla="*/ 5995064 w 6127024"/>
              <a:gd name="connsiteY85" fmla="*/ 6540791 h 6858000"/>
              <a:gd name="connsiteX86" fmla="*/ 6004510 w 6127024"/>
              <a:gd name="connsiteY86" fmla="*/ 6599256 h 6858000"/>
              <a:gd name="connsiteX87" fmla="*/ 5986207 w 6127024"/>
              <a:gd name="connsiteY87" fmla="*/ 6695855 h 6858000"/>
              <a:gd name="connsiteX88" fmla="*/ 5979428 w 6127024"/>
              <a:gd name="connsiteY88" fmla="*/ 6754678 h 6858000"/>
              <a:gd name="connsiteX89" fmla="*/ 5983398 w 6127024"/>
              <a:gd name="connsiteY89" fmla="*/ 6778641 h 6858000"/>
              <a:gd name="connsiteX90" fmla="*/ 5984543 w 6127024"/>
              <a:gd name="connsiteY90" fmla="*/ 6811016 h 6858000"/>
              <a:gd name="connsiteX91" fmla="*/ 5979671 w 6127024"/>
              <a:gd name="connsiteY91" fmla="*/ 6858000 h 6858000"/>
              <a:gd name="connsiteX92" fmla="*/ 0 w 6127024"/>
              <a:gd name="connsiteY92" fmla="*/ 6858000 h 6858000"/>
              <a:gd name="connsiteX93" fmla="*/ 0 w 6127024"/>
              <a:gd name="connsiteY93"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6943 w 6127024"/>
              <a:gd name="connsiteY66" fmla="*/ 5329480 h 6858000"/>
              <a:gd name="connsiteX67" fmla="*/ 6037677 w 6127024"/>
              <a:gd name="connsiteY67" fmla="*/ 5354807 h 6858000"/>
              <a:gd name="connsiteX68" fmla="*/ 6039728 w 6127024"/>
              <a:gd name="connsiteY68" fmla="*/ 5359416 h 6858000"/>
              <a:gd name="connsiteX69" fmla="*/ 6053435 w 6127024"/>
              <a:gd name="connsiteY69" fmla="*/ 5387547 h 6858000"/>
              <a:gd name="connsiteX70" fmla="*/ 6065933 w 6127024"/>
              <a:gd name="connsiteY70" fmla="*/ 5443002 h 6858000"/>
              <a:gd name="connsiteX71" fmla="*/ 6068640 w 6127024"/>
              <a:gd name="connsiteY71" fmla="*/ 5474503 h 6858000"/>
              <a:gd name="connsiteX72" fmla="*/ 6080922 w 6127024"/>
              <a:gd name="connsiteY72" fmla="*/ 5561070 h 6858000"/>
              <a:gd name="connsiteX73" fmla="*/ 6096949 w 6127024"/>
              <a:gd name="connsiteY73" fmla="*/ 5648179 h 6858000"/>
              <a:gd name="connsiteX74" fmla="*/ 6121353 w 6127024"/>
              <a:gd name="connsiteY74" fmla="*/ 5721725 h 6858000"/>
              <a:gd name="connsiteX75" fmla="*/ 6109884 w 6127024"/>
              <a:gd name="connsiteY75" fmla="*/ 5721959 h 6858000"/>
              <a:gd name="connsiteX76" fmla="*/ 6127024 w 6127024"/>
              <a:gd name="connsiteY76" fmla="*/ 5786902 h 6858000"/>
              <a:gd name="connsiteX77" fmla="*/ 6115796 w 6127024"/>
              <a:gd name="connsiteY77" fmla="*/ 5862844 h 6858000"/>
              <a:gd name="connsiteX78" fmla="*/ 6102493 w 6127024"/>
              <a:gd name="connsiteY78" fmla="*/ 5928602 h 6858000"/>
              <a:gd name="connsiteX79" fmla="*/ 6056863 w 6127024"/>
              <a:gd name="connsiteY79" fmla="*/ 6000643 h 6858000"/>
              <a:gd name="connsiteX80" fmla="*/ 6045436 w 6127024"/>
              <a:gd name="connsiteY80" fmla="*/ 6124480 h 6858000"/>
              <a:gd name="connsiteX81" fmla="*/ 6030489 w 6127024"/>
              <a:gd name="connsiteY81" fmla="*/ 6317666 h 6858000"/>
              <a:gd name="connsiteX82" fmla="*/ 6007492 w 6127024"/>
              <a:gd name="connsiteY82" fmla="*/ 6440818 h 6858000"/>
              <a:gd name="connsiteX83" fmla="*/ 6009467 w 6127024"/>
              <a:gd name="connsiteY83" fmla="*/ 6487076 h 6858000"/>
              <a:gd name="connsiteX84" fmla="*/ 5995064 w 6127024"/>
              <a:gd name="connsiteY84" fmla="*/ 6540791 h 6858000"/>
              <a:gd name="connsiteX85" fmla="*/ 6004510 w 6127024"/>
              <a:gd name="connsiteY85" fmla="*/ 6599256 h 6858000"/>
              <a:gd name="connsiteX86" fmla="*/ 5986207 w 6127024"/>
              <a:gd name="connsiteY86" fmla="*/ 6695855 h 6858000"/>
              <a:gd name="connsiteX87" fmla="*/ 5979428 w 6127024"/>
              <a:gd name="connsiteY87" fmla="*/ 6754678 h 6858000"/>
              <a:gd name="connsiteX88" fmla="*/ 5983398 w 6127024"/>
              <a:gd name="connsiteY88" fmla="*/ 6778641 h 6858000"/>
              <a:gd name="connsiteX89" fmla="*/ 5984543 w 6127024"/>
              <a:gd name="connsiteY89" fmla="*/ 6811016 h 6858000"/>
              <a:gd name="connsiteX90" fmla="*/ 5979671 w 6127024"/>
              <a:gd name="connsiteY90" fmla="*/ 6858000 h 6858000"/>
              <a:gd name="connsiteX91" fmla="*/ 0 w 6127024"/>
              <a:gd name="connsiteY91" fmla="*/ 6858000 h 6858000"/>
              <a:gd name="connsiteX92" fmla="*/ 0 w 6127024"/>
              <a:gd name="connsiteY9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6943 w 6127024"/>
              <a:gd name="connsiteY66" fmla="*/ 5329480 h 6858000"/>
              <a:gd name="connsiteX67" fmla="*/ 6037677 w 6127024"/>
              <a:gd name="connsiteY67" fmla="*/ 5354807 h 6858000"/>
              <a:gd name="connsiteX68" fmla="*/ 6039728 w 6127024"/>
              <a:gd name="connsiteY68" fmla="*/ 5359416 h 6858000"/>
              <a:gd name="connsiteX69" fmla="*/ 6053435 w 6127024"/>
              <a:gd name="connsiteY69" fmla="*/ 5387547 h 6858000"/>
              <a:gd name="connsiteX70" fmla="*/ 6065933 w 6127024"/>
              <a:gd name="connsiteY70" fmla="*/ 5443002 h 6858000"/>
              <a:gd name="connsiteX71" fmla="*/ 6068640 w 6127024"/>
              <a:gd name="connsiteY71" fmla="*/ 5474503 h 6858000"/>
              <a:gd name="connsiteX72" fmla="*/ 6080922 w 6127024"/>
              <a:gd name="connsiteY72" fmla="*/ 5561070 h 6858000"/>
              <a:gd name="connsiteX73" fmla="*/ 6096949 w 6127024"/>
              <a:gd name="connsiteY73" fmla="*/ 5648179 h 6858000"/>
              <a:gd name="connsiteX74" fmla="*/ 6121353 w 6127024"/>
              <a:gd name="connsiteY74" fmla="*/ 5721725 h 6858000"/>
              <a:gd name="connsiteX75" fmla="*/ 6109884 w 6127024"/>
              <a:gd name="connsiteY75" fmla="*/ 5721959 h 6858000"/>
              <a:gd name="connsiteX76" fmla="*/ 6127024 w 6127024"/>
              <a:gd name="connsiteY76" fmla="*/ 5786902 h 6858000"/>
              <a:gd name="connsiteX77" fmla="*/ 6115796 w 6127024"/>
              <a:gd name="connsiteY77" fmla="*/ 5862844 h 6858000"/>
              <a:gd name="connsiteX78" fmla="*/ 6102493 w 6127024"/>
              <a:gd name="connsiteY78" fmla="*/ 5928602 h 6858000"/>
              <a:gd name="connsiteX79" fmla="*/ 6056863 w 6127024"/>
              <a:gd name="connsiteY79" fmla="*/ 6000643 h 6858000"/>
              <a:gd name="connsiteX80" fmla="*/ 6045436 w 6127024"/>
              <a:gd name="connsiteY80" fmla="*/ 6124480 h 6858000"/>
              <a:gd name="connsiteX81" fmla="*/ 6030489 w 6127024"/>
              <a:gd name="connsiteY81" fmla="*/ 6317666 h 6858000"/>
              <a:gd name="connsiteX82" fmla="*/ 6007492 w 6127024"/>
              <a:gd name="connsiteY82" fmla="*/ 6440818 h 6858000"/>
              <a:gd name="connsiteX83" fmla="*/ 6009467 w 6127024"/>
              <a:gd name="connsiteY83" fmla="*/ 6487076 h 6858000"/>
              <a:gd name="connsiteX84" fmla="*/ 5995064 w 6127024"/>
              <a:gd name="connsiteY84" fmla="*/ 6540791 h 6858000"/>
              <a:gd name="connsiteX85" fmla="*/ 6004510 w 6127024"/>
              <a:gd name="connsiteY85" fmla="*/ 6599256 h 6858000"/>
              <a:gd name="connsiteX86" fmla="*/ 5986207 w 6127024"/>
              <a:gd name="connsiteY86" fmla="*/ 6695855 h 6858000"/>
              <a:gd name="connsiteX87" fmla="*/ 5979428 w 6127024"/>
              <a:gd name="connsiteY87" fmla="*/ 6754678 h 6858000"/>
              <a:gd name="connsiteX88" fmla="*/ 5983398 w 6127024"/>
              <a:gd name="connsiteY88" fmla="*/ 6778641 h 6858000"/>
              <a:gd name="connsiteX89" fmla="*/ 5984543 w 6127024"/>
              <a:gd name="connsiteY89" fmla="*/ 6811016 h 6858000"/>
              <a:gd name="connsiteX90" fmla="*/ 5979671 w 6127024"/>
              <a:gd name="connsiteY90" fmla="*/ 6858000 h 6858000"/>
              <a:gd name="connsiteX91" fmla="*/ 0 w 6127024"/>
              <a:gd name="connsiteY91" fmla="*/ 6858000 h 6858000"/>
              <a:gd name="connsiteX92" fmla="*/ 0 w 6127024"/>
              <a:gd name="connsiteY9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6943 w 6127024"/>
              <a:gd name="connsiteY66" fmla="*/ 5329480 h 6858000"/>
              <a:gd name="connsiteX67" fmla="*/ 6037677 w 6127024"/>
              <a:gd name="connsiteY67" fmla="*/ 5354807 h 6858000"/>
              <a:gd name="connsiteX68" fmla="*/ 6053435 w 6127024"/>
              <a:gd name="connsiteY68" fmla="*/ 5387547 h 6858000"/>
              <a:gd name="connsiteX69" fmla="*/ 6065933 w 6127024"/>
              <a:gd name="connsiteY69" fmla="*/ 5443002 h 6858000"/>
              <a:gd name="connsiteX70" fmla="*/ 6068640 w 6127024"/>
              <a:gd name="connsiteY70" fmla="*/ 5474503 h 6858000"/>
              <a:gd name="connsiteX71" fmla="*/ 6080922 w 6127024"/>
              <a:gd name="connsiteY71" fmla="*/ 5561070 h 6858000"/>
              <a:gd name="connsiteX72" fmla="*/ 6096949 w 6127024"/>
              <a:gd name="connsiteY72" fmla="*/ 5648179 h 6858000"/>
              <a:gd name="connsiteX73" fmla="*/ 6121353 w 6127024"/>
              <a:gd name="connsiteY73" fmla="*/ 5721725 h 6858000"/>
              <a:gd name="connsiteX74" fmla="*/ 6109884 w 6127024"/>
              <a:gd name="connsiteY74" fmla="*/ 5721959 h 6858000"/>
              <a:gd name="connsiteX75" fmla="*/ 6127024 w 6127024"/>
              <a:gd name="connsiteY75" fmla="*/ 5786902 h 6858000"/>
              <a:gd name="connsiteX76" fmla="*/ 6115796 w 6127024"/>
              <a:gd name="connsiteY76" fmla="*/ 5862844 h 6858000"/>
              <a:gd name="connsiteX77" fmla="*/ 6102493 w 6127024"/>
              <a:gd name="connsiteY77" fmla="*/ 5928602 h 6858000"/>
              <a:gd name="connsiteX78" fmla="*/ 6056863 w 6127024"/>
              <a:gd name="connsiteY78" fmla="*/ 6000643 h 6858000"/>
              <a:gd name="connsiteX79" fmla="*/ 6045436 w 6127024"/>
              <a:gd name="connsiteY79" fmla="*/ 6124480 h 6858000"/>
              <a:gd name="connsiteX80" fmla="*/ 6030489 w 6127024"/>
              <a:gd name="connsiteY80" fmla="*/ 6317666 h 6858000"/>
              <a:gd name="connsiteX81" fmla="*/ 6007492 w 6127024"/>
              <a:gd name="connsiteY81" fmla="*/ 6440818 h 6858000"/>
              <a:gd name="connsiteX82" fmla="*/ 6009467 w 6127024"/>
              <a:gd name="connsiteY82" fmla="*/ 6487076 h 6858000"/>
              <a:gd name="connsiteX83" fmla="*/ 5995064 w 6127024"/>
              <a:gd name="connsiteY83" fmla="*/ 6540791 h 6858000"/>
              <a:gd name="connsiteX84" fmla="*/ 6004510 w 6127024"/>
              <a:gd name="connsiteY84" fmla="*/ 6599256 h 6858000"/>
              <a:gd name="connsiteX85" fmla="*/ 5986207 w 6127024"/>
              <a:gd name="connsiteY85" fmla="*/ 6695855 h 6858000"/>
              <a:gd name="connsiteX86" fmla="*/ 5979428 w 6127024"/>
              <a:gd name="connsiteY86" fmla="*/ 6754678 h 6858000"/>
              <a:gd name="connsiteX87" fmla="*/ 5983398 w 6127024"/>
              <a:gd name="connsiteY87" fmla="*/ 6778641 h 6858000"/>
              <a:gd name="connsiteX88" fmla="*/ 5984543 w 6127024"/>
              <a:gd name="connsiteY88" fmla="*/ 6811016 h 6858000"/>
              <a:gd name="connsiteX89" fmla="*/ 5979671 w 6127024"/>
              <a:gd name="connsiteY89" fmla="*/ 6858000 h 6858000"/>
              <a:gd name="connsiteX90" fmla="*/ 0 w 6127024"/>
              <a:gd name="connsiteY90" fmla="*/ 6858000 h 6858000"/>
              <a:gd name="connsiteX91" fmla="*/ 0 w 6127024"/>
              <a:gd name="connsiteY9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7677 w 6127024"/>
              <a:gd name="connsiteY66" fmla="*/ 5354807 h 6858000"/>
              <a:gd name="connsiteX67" fmla="*/ 6053435 w 6127024"/>
              <a:gd name="connsiteY67" fmla="*/ 5387547 h 6858000"/>
              <a:gd name="connsiteX68" fmla="*/ 6065933 w 6127024"/>
              <a:gd name="connsiteY68" fmla="*/ 5443002 h 6858000"/>
              <a:gd name="connsiteX69" fmla="*/ 6068640 w 6127024"/>
              <a:gd name="connsiteY69" fmla="*/ 5474503 h 6858000"/>
              <a:gd name="connsiteX70" fmla="*/ 6080922 w 6127024"/>
              <a:gd name="connsiteY70" fmla="*/ 5561070 h 6858000"/>
              <a:gd name="connsiteX71" fmla="*/ 6096949 w 6127024"/>
              <a:gd name="connsiteY71" fmla="*/ 5648179 h 6858000"/>
              <a:gd name="connsiteX72" fmla="*/ 6121353 w 6127024"/>
              <a:gd name="connsiteY72" fmla="*/ 5721725 h 6858000"/>
              <a:gd name="connsiteX73" fmla="*/ 6109884 w 6127024"/>
              <a:gd name="connsiteY73" fmla="*/ 5721959 h 6858000"/>
              <a:gd name="connsiteX74" fmla="*/ 6127024 w 6127024"/>
              <a:gd name="connsiteY74" fmla="*/ 5786902 h 6858000"/>
              <a:gd name="connsiteX75" fmla="*/ 6115796 w 6127024"/>
              <a:gd name="connsiteY75" fmla="*/ 5862844 h 6858000"/>
              <a:gd name="connsiteX76" fmla="*/ 6102493 w 6127024"/>
              <a:gd name="connsiteY76" fmla="*/ 5928602 h 6858000"/>
              <a:gd name="connsiteX77" fmla="*/ 6056863 w 6127024"/>
              <a:gd name="connsiteY77" fmla="*/ 6000643 h 6858000"/>
              <a:gd name="connsiteX78" fmla="*/ 6045436 w 6127024"/>
              <a:gd name="connsiteY78" fmla="*/ 6124480 h 6858000"/>
              <a:gd name="connsiteX79" fmla="*/ 6030489 w 6127024"/>
              <a:gd name="connsiteY79" fmla="*/ 6317666 h 6858000"/>
              <a:gd name="connsiteX80" fmla="*/ 6007492 w 6127024"/>
              <a:gd name="connsiteY80" fmla="*/ 6440818 h 6858000"/>
              <a:gd name="connsiteX81" fmla="*/ 6009467 w 6127024"/>
              <a:gd name="connsiteY81" fmla="*/ 6487076 h 6858000"/>
              <a:gd name="connsiteX82" fmla="*/ 5995064 w 6127024"/>
              <a:gd name="connsiteY82" fmla="*/ 6540791 h 6858000"/>
              <a:gd name="connsiteX83" fmla="*/ 6004510 w 6127024"/>
              <a:gd name="connsiteY83" fmla="*/ 6599256 h 6858000"/>
              <a:gd name="connsiteX84" fmla="*/ 5986207 w 6127024"/>
              <a:gd name="connsiteY84" fmla="*/ 6695855 h 6858000"/>
              <a:gd name="connsiteX85" fmla="*/ 5979428 w 6127024"/>
              <a:gd name="connsiteY85" fmla="*/ 6754678 h 6858000"/>
              <a:gd name="connsiteX86" fmla="*/ 5983398 w 6127024"/>
              <a:gd name="connsiteY86" fmla="*/ 6778641 h 6858000"/>
              <a:gd name="connsiteX87" fmla="*/ 5984543 w 6127024"/>
              <a:gd name="connsiteY87" fmla="*/ 6811016 h 6858000"/>
              <a:gd name="connsiteX88" fmla="*/ 5979671 w 6127024"/>
              <a:gd name="connsiteY88" fmla="*/ 6858000 h 6858000"/>
              <a:gd name="connsiteX89" fmla="*/ 0 w 6127024"/>
              <a:gd name="connsiteY89" fmla="*/ 6858000 h 6858000"/>
              <a:gd name="connsiteX90" fmla="*/ 0 w 6127024"/>
              <a:gd name="connsiteY90"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7677 w 6127024"/>
              <a:gd name="connsiteY66" fmla="*/ 5354807 h 6858000"/>
              <a:gd name="connsiteX67" fmla="*/ 6053435 w 6127024"/>
              <a:gd name="connsiteY67" fmla="*/ 5387547 h 6858000"/>
              <a:gd name="connsiteX68" fmla="*/ 6065933 w 6127024"/>
              <a:gd name="connsiteY68" fmla="*/ 5443002 h 6858000"/>
              <a:gd name="connsiteX69" fmla="*/ 6068640 w 6127024"/>
              <a:gd name="connsiteY69" fmla="*/ 5474503 h 6858000"/>
              <a:gd name="connsiteX70" fmla="*/ 6080922 w 6127024"/>
              <a:gd name="connsiteY70" fmla="*/ 5561070 h 6858000"/>
              <a:gd name="connsiteX71" fmla="*/ 6096949 w 6127024"/>
              <a:gd name="connsiteY71" fmla="*/ 5648179 h 6858000"/>
              <a:gd name="connsiteX72" fmla="*/ 6109884 w 6127024"/>
              <a:gd name="connsiteY72" fmla="*/ 5721959 h 6858000"/>
              <a:gd name="connsiteX73" fmla="*/ 6127024 w 6127024"/>
              <a:gd name="connsiteY73" fmla="*/ 5786902 h 6858000"/>
              <a:gd name="connsiteX74" fmla="*/ 6115796 w 6127024"/>
              <a:gd name="connsiteY74" fmla="*/ 5862844 h 6858000"/>
              <a:gd name="connsiteX75" fmla="*/ 6102493 w 6127024"/>
              <a:gd name="connsiteY75" fmla="*/ 5928602 h 6858000"/>
              <a:gd name="connsiteX76" fmla="*/ 6056863 w 6127024"/>
              <a:gd name="connsiteY76" fmla="*/ 6000643 h 6858000"/>
              <a:gd name="connsiteX77" fmla="*/ 6045436 w 6127024"/>
              <a:gd name="connsiteY77" fmla="*/ 6124480 h 6858000"/>
              <a:gd name="connsiteX78" fmla="*/ 6030489 w 6127024"/>
              <a:gd name="connsiteY78" fmla="*/ 6317666 h 6858000"/>
              <a:gd name="connsiteX79" fmla="*/ 6007492 w 6127024"/>
              <a:gd name="connsiteY79" fmla="*/ 6440818 h 6858000"/>
              <a:gd name="connsiteX80" fmla="*/ 6009467 w 6127024"/>
              <a:gd name="connsiteY80" fmla="*/ 6487076 h 6858000"/>
              <a:gd name="connsiteX81" fmla="*/ 5995064 w 6127024"/>
              <a:gd name="connsiteY81" fmla="*/ 6540791 h 6858000"/>
              <a:gd name="connsiteX82" fmla="*/ 6004510 w 6127024"/>
              <a:gd name="connsiteY82" fmla="*/ 6599256 h 6858000"/>
              <a:gd name="connsiteX83" fmla="*/ 5986207 w 6127024"/>
              <a:gd name="connsiteY83" fmla="*/ 6695855 h 6858000"/>
              <a:gd name="connsiteX84" fmla="*/ 5979428 w 6127024"/>
              <a:gd name="connsiteY84" fmla="*/ 6754678 h 6858000"/>
              <a:gd name="connsiteX85" fmla="*/ 5983398 w 6127024"/>
              <a:gd name="connsiteY85" fmla="*/ 6778641 h 6858000"/>
              <a:gd name="connsiteX86" fmla="*/ 5984543 w 6127024"/>
              <a:gd name="connsiteY86" fmla="*/ 6811016 h 6858000"/>
              <a:gd name="connsiteX87" fmla="*/ 5979671 w 6127024"/>
              <a:gd name="connsiteY87" fmla="*/ 6858000 h 6858000"/>
              <a:gd name="connsiteX88" fmla="*/ 0 w 6127024"/>
              <a:gd name="connsiteY88" fmla="*/ 6858000 h 6858000"/>
              <a:gd name="connsiteX89" fmla="*/ 0 w 6127024"/>
              <a:gd name="connsiteY89"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7677 w 6127024"/>
              <a:gd name="connsiteY66" fmla="*/ 5354807 h 6858000"/>
              <a:gd name="connsiteX67" fmla="*/ 6053435 w 6127024"/>
              <a:gd name="connsiteY67" fmla="*/ 5387547 h 6858000"/>
              <a:gd name="connsiteX68" fmla="*/ 6068640 w 6127024"/>
              <a:gd name="connsiteY68" fmla="*/ 5474503 h 6858000"/>
              <a:gd name="connsiteX69" fmla="*/ 6080922 w 6127024"/>
              <a:gd name="connsiteY69" fmla="*/ 5561070 h 6858000"/>
              <a:gd name="connsiteX70" fmla="*/ 6096949 w 6127024"/>
              <a:gd name="connsiteY70" fmla="*/ 5648179 h 6858000"/>
              <a:gd name="connsiteX71" fmla="*/ 6109884 w 6127024"/>
              <a:gd name="connsiteY71" fmla="*/ 5721959 h 6858000"/>
              <a:gd name="connsiteX72" fmla="*/ 6127024 w 6127024"/>
              <a:gd name="connsiteY72" fmla="*/ 5786902 h 6858000"/>
              <a:gd name="connsiteX73" fmla="*/ 6115796 w 6127024"/>
              <a:gd name="connsiteY73" fmla="*/ 5862844 h 6858000"/>
              <a:gd name="connsiteX74" fmla="*/ 6102493 w 6127024"/>
              <a:gd name="connsiteY74" fmla="*/ 5928602 h 6858000"/>
              <a:gd name="connsiteX75" fmla="*/ 6056863 w 6127024"/>
              <a:gd name="connsiteY75" fmla="*/ 6000643 h 6858000"/>
              <a:gd name="connsiteX76" fmla="*/ 6045436 w 6127024"/>
              <a:gd name="connsiteY76" fmla="*/ 6124480 h 6858000"/>
              <a:gd name="connsiteX77" fmla="*/ 6030489 w 6127024"/>
              <a:gd name="connsiteY77" fmla="*/ 6317666 h 6858000"/>
              <a:gd name="connsiteX78" fmla="*/ 6007492 w 6127024"/>
              <a:gd name="connsiteY78" fmla="*/ 6440818 h 6858000"/>
              <a:gd name="connsiteX79" fmla="*/ 6009467 w 6127024"/>
              <a:gd name="connsiteY79" fmla="*/ 6487076 h 6858000"/>
              <a:gd name="connsiteX80" fmla="*/ 5995064 w 6127024"/>
              <a:gd name="connsiteY80" fmla="*/ 6540791 h 6858000"/>
              <a:gd name="connsiteX81" fmla="*/ 6004510 w 6127024"/>
              <a:gd name="connsiteY81" fmla="*/ 6599256 h 6858000"/>
              <a:gd name="connsiteX82" fmla="*/ 5986207 w 6127024"/>
              <a:gd name="connsiteY82" fmla="*/ 6695855 h 6858000"/>
              <a:gd name="connsiteX83" fmla="*/ 5979428 w 6127024"/>
              <a:gd name="connsiteY83" fmla="*/ 6754678 h 6858000"/>
              <a:gd name="connsiteX84" fmla="*/ 5983398 w 6127024"/>
              <a:gd name="connsiteY84" fmla="*/ 6778641 h 6858000"/>
              <a:gd name="connsiteX85" fmla="*/ 5984543 w 6127024"/>
              <a:gd name="connsiteY85" fmla="*/ 6811016 h 6858000"/>
              <a:gd name="connsiteX86" fmla="*/ 5979671 w 6127024"/>
              <a:gd name="connsiteY86" fmla="*/ 6858000 h 6858000"/>
              <a:gd name="connsiteX87" fmla="*/ 0 w 6127024"/>
              <a:gd name="connsiteY87" fmla="*/ 6858000 h 6858000"/>
              <a:gd name="connsiteX88" fmla="*/ 0 w 6127024"/>
              <a:gd name="connsiteY8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09884 w 6115796"/>
              <a:gd name="connsiteY71" fmla="*/ 5721959 h 6858000"/>
              <a:gd name="connsiteX72" fmla="*/ 6115796 w 6115796"/>
              <a:gd name="connsiteY72" fmla="*/ 5862844 h 6858000"/>
              <a:gd name="connsiteX73" fmla="*/ 6102493 w 6115796"/>
              <a:gd name="connsiteY73" fmla="*/ 5928602 h 6858000"/>
              <a:gd name="connsiteX74" fmla="*/ 6056863 w 6115796"/>
              <a:gd name="connsiteY74" fmla="*/ 6000643 h 6858000"/>
              <a:gd name="connsiteX75" fmla="*/ 6045436 w 6115796"/>
              <a:gd name="connsiteY75" fmla="*/ 6124480 h 6858000"/>
              <a:gd name="connsiteX76" fmla="*/ 6030489 w 6115796"/>
              <a:gd name="connsiteY76" fmla="*/ 6317666 h 6858000"/>
              <a:gd name="connsiteX77" fmla="*/ 6007492 w 6115796"/>
              <a:gd name="connsiteY77" fmla="*/ 6440818 h 6858000"/>
              <a:gd name="connsiteX78" fmla="*/ 6009467 w 6115796"/>
              <a:gd name="connsiteY78" fmla="*/ 6487076 h 6858000"/>
              <a:gd name="connsiteX79" fmla="*/ 5995064 w 6115796"/>
              <a:gd name="connsiteY79" fmla="*/ 6540791 h 6858000"/>
              <a:gd name="connsiteX80" fmla="*/ 6004510 w 6115796"/>
              <a:gd name="connsiteY80" fmla="*/ 6599256 h 6858000"/>
              <a:gd name="connsiteX81" fmla="*/ 5986207 w 6115796"/>
              <a:gd name="connsiteY81" fmla="*/ 6695855 h 6858000"/>
              <a:gd name="connsiteX82" fmla="*/ 5979428 w 6115796"/>
              <a:gd name="connsiteY82" fmla="*/ 6754678 h 6858000"/>
              <a:gd name="connsiteX83" fmla="*/ 5983398 w 6115796"/>
              <a:gd name="connsiteY83" fmla="*/ 6778641 h 6858000"/>
              <a:gd name="connsiteX84" fmla="*/ 5984543 w 6115796"/>
              <a:gd name="connsiteY84" fmla="*/ 6811016 h 6858000"/>
              <a:gd name="connsiteX85" fmla="*/ 5979671 w 6115796"/>
              <a:gd name="connsiteY85" fmla="*/ 6858000 h 6858000"/>
              <a:gd name="connsiteX86" fmla="*/ 0 w 6115796"/>
              <a:gd name="connsiteY86" fmla="*/ 6858000 h 6858000"/>
              <a:gd name="connsiteX87" fmla="*/ 0 w 6115796"/>
              <a:gd name="connsiteY87"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102493 w 6115796"/>
              <a:gd name="connsiteY72" fmla="*/ 5928602 h 6858000"/>
              <a:gd name="connsiteX73" fmla="*/ 6056863 w 6115796"/>
              <a:gd name="connsiteY73" fmla="*/ 6000643 h 6858000"/>
              <a:gd name="connsiteX74" fmla="*/ 6045436 w 6115796"/>
              <a:gd name="connsiteY74" fmla="*/ 6124480 h 6858000"/>
              <a:gd name="connsiteX75" fmla="*/ 6030489 w 6115796"/>
              <a:gd name="connsiteY75" fmla="*/ 6317666 h 6858000"/>
              <a:gd name="connsiteX76" fmla="*/ 6007492 w 6115796"/>
              <a:gd name="connsiteY76" fmla="*/ 6440818 h 6858000"/>
              <a:gd name="connsiteX77" fmla="*/ 6009467 w 6115796"/>
              <a:gd name="connsiteY77" fmla="*/ 6487076 h 6858000"/>
              <a:gd name="connsiteX78" fmla="*/ 5995064 w 6115796"/>
              <a:gd name="connsiteY78" fmla="*/ 6540791 h 6858000"/>
              <a:gd name="connsiteX79" fmla="*/ 6004510 w 6115796"/>
              <a:gd name="connsiteY79" fmla="*/ 6599256 h 6858000"/>
              <a:gd name="connsiteX80" fmla="*/ 5986207 w 6115796"/>
              <a:gd name="connsiteY80" fmla="*/ 6695855 h 6858000"/>
              <a:gd name="connsiteX81" fmla="*/ 5979428 w 6115796"/>
              <a:gd name="connsiteY81" fmla="*/ 6754678 h 6858000"/>
              <a:gd name="connsiteX82" fmla="*/ 5983398 w 6115796"/>
              <a:gd name="connsiteY82" fmla="*/ 6778641 h 6858000"/>
              <a:gd name="connsiteX83" fmla="*/ 5984543 w 6115796"/>
              <a:gd name="connsiteY83" fmla="*/ 6811016 h 6858000"/>
              <a:gd name="connsiteX84" fmla="*/ 5979671 w 6115796"/>
              <a:gd name="connsiteY84" fmla="*/ 6858000 h 6858000"/>
              <a:gd name="connsiteX85" fmla="*/ 0 w 6115796"/>
              <a:gd name="connsiteY85" fmla="*/ 6858000 h 6858000"/>
              <a:gd name="connsiteX86" fmla="*/ 0 w 6115796"/>
              <a:gd name="connsiteY86" fmla="*/ 0 h 6858000"/>
              <a:gd name="connsiteX0" fmla="*/ 0 w 6116025"/>
              <a:gd name="connsiteY0" fmla="*/ 0 h 6858000"/>
              <a:gd name="connsiteX1" fmla="*/ 4965888 w 6116025"/>
              <a:gd name="connsiteY1" fmla="*/ 0 h 6858000"/>
              <a:gd name="connsiteX2" fmla="*/ 4967767 w 6116025"/>
              <a:gd name="connsiteY2" fmla="*/ 7930 h 6858000"/>
              <a:gd name="connsiteX3" fmla="*/ 4979444 w 6116025"/>
              <a:gd name="connsiteY3" fmla="*/ 43921 h 6858000"/>
              <a:gd name="connsiteX4" fmla="*/ 5021173 w 6116025"/>
              <a:gd name="connsiteY4" fmla="*/ 123738 h 6858000"/>
              <a:gd name="connsiteX5" fmla="*/ 5075458 w 6116025"/>
              <a:gd name="connsiteY5" fmla="*/ 264355 h 6858000"/>
              <a:gd name="connsiteX6" fmla="*/ 5081175 w 6116025"/>
              <a:gd name="connsiteY6" fmla="*/ 277448 h 6858000"/>
              <a:gd name="connsiteX7" fmla="*/ 5097011 w 6116025"/>
              <a:gd name="connsiteY7" fmla="*/ 355616 h 6858000"/>
              <a:gd name="connsiteX8" fmla="*/ 5153000 w 6116025"/>
              <a:gd name="connsiteY8" fmla="*/ 507134 h 6858000"/>
              <a:gd name="connsiteX9" fmla="*/ 5171282 w 6116025"/>
              <a:gd name="connsiteY9" fmla="*/ 602071 h 6858000"/>
              <a:gd name="connsiteX10" fmla="*/ 5176196 w 6116025"/>
              <a:gd name="connsiteY10" fmla="*/ 636822 h 6858000"/>
              <a:gd name="connsiteX11" fmla="*/ 5189051 w 6116025"/>
              <a:gd name="connsiteY11" fmla="*/ 782518 h 6858000"/>
              <a:gd name="connsiteX12" fmla="*/ 5218707 w 6116025"/>
              <a:gd name="connsiteY12" fmla="*/ 886387 h 6858000"/>
              <a:gd name="connsiteX13" fmla="*/ 5221281 w 6116025"/>
              <a:gd name="connsiteY13" fmla="*/ 920873 h 6858000"/>
              <a:gd name="connsiteX14" fmla="*/ 5201018 w 6116025"/>
              <a:gd name="connsiteY14" fmla="*/ 1095027 h 6858000"/>
              <a:gd name="connsiteX15" fmla="*/ 5189234 w 6116025"/>
              <a:gd name="connsiteY15" fmla="*/ 1217308 h 6858000"/>
              <a:gd name="connsiteX16" fmla="*/ 5202769 w 6116025"/>
              <a:gd name="connsiteY16" fmla="*/ 1269450 h 6858000"/>
              <a:gd name="connsiteX17" fmla="*/ 5225968 w 6116025"/>
              <a:gd name="connsiteY17" fmla="*/ 1357994 h 6858000"/>
              <a:gd name="connsiteX18" fmla="*/ 5231437 w 6116025"/>
              <a:gd name="connsiteY18" fmla="*/ 1373779 h 6858000"/>
              <a:gd name="connsiteX19" fmla="*/ 5237226 w 6116025"/>
              <a:gd name="connsiteY19" fmla="*/ 1441327 h 6858000"/>
              <a:gd name="connsiteX20" fmla="*/ 5255653 w 6116025"/>
              <a:gd name="connsiteY20" fmla="*/ 1524712 h 6858000"/>
              <a:gd name="connsiteX21" fmla="*/ 5263491 w 6116025"/>
              <a:gd name="connsiteY21" fmla="*/ 1642938 h 6858000"/>
              <a:gd name="connsiteX22" fmla="*/ 5256552 w 6116025"/>
              <a:gd name="connsiteY22" fmla="*/ 1672509 h 6858000"/>
              <a:gd name="connsiteX23" fmla="*/ 5266931 w 6116025"/>
              <a:gd name="connsiteY23" fmla="*/ 1866147 h 6858000"/>
              <a:gd name="connsiteX24" fmla="*/ 5255696 w 6116025"/>
              <a:gd name="connsiteY24" fmla="*/ 1953770 h 6858000"/>
              <a:gd name="connsiteX25" fmla="*/ 5252592 w 6116025"/>
              <a:gd name="connsiteY25" fmla="*/ 2092210 h 6858000"/>
              <a:gd name="connsiteX26" fmla="*/ 5250104 w 6116025"/>
              <a:gd name="connsiteY26" fmla="*/ 2249166 h 6858000"/>
              <a:gd name="connsiteX27" fmla="*/ 5251214 w 6116025"/>
              <a:gd name="connsiteY27" fmla="*/ 2250944 h 6858000"/>
              <a:gd name="connsiteX28" fmla="*/ 5250644 w 6116025"/>
              <a:gd name="connsiteY28" fmla="*/ 2266619 h 6858000"/>
              <a:gd name="connsiteX29" fmla="*/ 5293877 w 6116025"/>
              <a:gd name="connsiteY29" fmla="*/ 2368649 h 6858000"/>
              <a:gd name="connsiteX30" fmla="*/ 5311338 w 6116025"/>
              <a:gd name="connsiteY30" fmla="*/ 2404034 h 6858000"/>
              <a:gd name="connsiteX31" fmla="*/ 5338366 w 6116025"/>
              <a:gd name="connsiteY31" fmla="*/ 2465052 h 6858000"/>
              <a:gd name="connsiteX32" fmla="*/ 5371263 w 6116025"/>
              <a:gd name="connsiteY32" fmla="*/ 2586413 h 6858000"/>
              <a:gd name="connsiteX33" fmla="*/ 5407503 w 6116025"/>
              <a:gd name="connsiteY33" fmla="*/ 2786290 h 6858000"/>
              <a:gd name="connsiteX34" fmla="*/ 5407356 w 6116025"/>
              <a:gd name="connsiteY34" fmla="*/ 2787545 h 6858000"/>
              <a:gd name="connsiteX35" fmla="*/ 5457023 w 6116025"/>
              <a:gd name="connsiteY35" fmla="*/ 2858292 h 6858000"/>
              <a:gd name="connsiteX36" fmla="*/ 5479298 w 6116025"/>
              <a:gd name="connsiteY36" fmla="*/ 2947791 h 6858000"/>
              <a:gd name="connsiteX37" fmla="*/ 5481770 w 6116025"/>
              <a:gd name="connsiteY37" fmla="*/ 2951352 h 6858000"/>
              <a:gd name="connsiteX38" fmla="*/ 5482415 w 6116025"/>
              <a:gd name="connsiteY38" fmla="*/ 3004079 h 6858000"/>
              <a:gd name="connsiteX39" fmla="*/ 5503944 w 6116025"/>
              <a:gd name="connsiteY39" fmla="*/ 3123335 h 6858000"/>
              <a:gd name="connsiteX40" fmla="*/ 5516007 w 6116025"/>
              <a:gd name="connsiteY40" fmla="*/ 3258473 h 6858000"/>
              <a:gd name="connsiteX41" fmla="*/ 5589758 w 6116025"/>
              <a:gd name="connsiteY41" fmla="*/ 3453699 h 6858000"/>
              <a:gd name="connsiteX42" fmla="*/ 5596144 w 6116025"/>
              <a:gd name="connsiteY42" fmla="*/ 3534624 h 6858000"/>
              <a:gd name="connsiteX43" fmla="*/ 5597750 w 6116025"/>
              <a:gd name="connsiteY43" fmla="*/ 3534129 h 6858000"/>
              <a:gd name="connsiteX44" fmla="*/ 5618377 w 6116025"/>
              <a:gd name="connsiteY44" fmla="*/ 3588431 h 6858000"/>
              <a:gd name="connsiteX45" fmla="*/ 5655472 w 6116025"/>
              <a:gd name="connsiteY45" fmla="*/ 3678877 h 6858000"/>
              <a:gd name="connsiteX46" fmla="*/ 5683015 w 6116025"/>
              <a:gd name="connsiteY46" fmla="*/ 3762025 h 6858000"/>
              <a:gd name="connsiteX47" fmla="*/ 5696643 w 6116025"/>
              <a:gd name="connsiteY47" fmla="*/ 3773888 h 6858000"/>
              <a:gd name="connsiteX48" fmla="*/ 5768491 w 6116025"/>
              <a:gd name="connsiteY48" fmla="*/ 3914399 h 6858000"/>
              <a:gd name="connsiteX49" fmla="*/ 5793123 w 6116025"/>
              <a:gd name="connsiteY49" fmla="*/ 3969952 h 6858000"/>
              <a:gd name="connsiteX50" fmla="*/ 5808321 w 6116025"/>
              <a:gd name="connsiteY50" fmla="*/ 3988153 h 6858000"/>
              <a:gd name="connsiteX51" fmla="*/ 5825621 w 6116025"/>
              <a:gd name="connsiteY51" fmla="*/ 4015525 h 6858000"/>
              <a:gd name="connsiteX52" fmla="*/ 5860672 w 6116025"/>
              <a:gd name="connsiteY52" fmla="*/ 4061579 h 6858000"/>
              <a:gd name="connsiteX53" fmla="*/ 5894095 w 6116025"/>
              <a:gd name="connsiteY53" fmla="*/ 4128857 h 6858000"/>
              <a:gd name="connsiteX54" fmla="*/ 5903513 w 6116025"/>
              <a:gd name="connsiteY54" fmla="*/ 4187661 h 6858000"/>
              <a:gd name="connsiteX55" fmla="*/ 5946705 w 6116025"/>
              <a:gd name="connsiteY55" fmla="*/ 4428051 h 6858000"/>
              <a:gd name="connsiteX56" fmla="*/ 5949261 w 6116025"/>
              <a:gd name="connsiteY56" fmla="*/ 4449185 h 6858000"/>
              <a:gd name="connsiteX57" fmla="*/ 5968960 w 6116025"/>
              <a:gd name="connsiteY57" fmla="*/ 4482655 h 6858000"/>
              <a:gd name="connsiteX58" fmla="*/ 5998138 w 6116025"/>
              <a:gd name="connsiteY58" fmla="*/ 4697518 h 6858000"/>
              <a:gd name="connsiteX59" fmla="*/ 6007819 w 6116025"/>
              <a:gd name="connsiteY59" fmla="*/ 4858148 h 6858000"/>
              <a:gd name="connsiteX60" fmla="*/ 6007749 w 6116025"/>
              <a:gd name="connsiteY60" fmla="*/ 4964715 h 6858000"/>
              <a:gd name="connsiteX61" fmla="*/ 6005269 w 6116025"/>
              <a:gd name="connsiteY61" fmla="*/ 5150567 h 6858000"/>
              <a:gd name="connsiteX62" fmla="*/ 6001127 w 6116025"/>
              <a:gd name="connsiteY62" fmla="*/ 5164609 h 6858000"/>
              <a:gd name="connsiteX63" fmla="*/ 5998514 w 6116025"/>
              <a:gd name="connsiteY63" fmla="*/ 5189673 h 6858000"/>
              <a:gd name="connsiteX64" fmla="*/ 6018409 w 6116025"/>
              <a:gd name="connsiteY64" fmla="*/ 5227157 h 6858000"/>
              <a:gd name="connsiteX65" fmla="*/ 6036748 w 6116025"/>
              <a:gd name="connsiteY65" fmla="*/ 5322752 h 6858000"/>
              <a:gd name="connsiteX66" fmla="*/ 6037677 w 6116025"/>
              <a:gd name="connsiteY66" fmla="*/ 5354807 h 6858000"/>
              <a:gd name="connsiteX67" fmla="*/ 6053435 w 6116025"/>
              <a:gd name="connsiteY67" fmla="*/ 5387547 h 6858000"/>
              <a:gd name="connsiteX68" fmla="*/ 6068640 w 6116025"/>
              <a:gd name="connsiteY68" fmla="*/ 5474503 h 6858000"/>
              <a:gd name="connsiteX69" fmla="*/ 6080922 w 6116025"/>
              <a:gd name="connsiteY69" fmla="*/ 5561070 h 6858000"/>
              <a:gd name="connsiteX70" fmla="*/ 6096949 w 6116025"/>
              <a:gd name="connsiteY70" fmla="*/ 5648179 h 6858000"/>
              <a:gd name="connsiteX71" fmla="*/ 6115796 w 6116025"/>
              <a:gd name="connsiteY71" fmla="*/ 5862844 h 6858000"/>
              <a:gd name="connsiteX72" fmla="*/ 6102493 w 6116025"/>
              <a:gd name="connsiteY72" fmla="*/ 5928602 h 6858000"/>
              <a:gd name="connsiteX73" fmla="*/ 6056863 w 6116025"/>
              <a:gd name="connsiteY73" fmla="*/ 6000643 h 6858000"/>
              <a:gd name="connsiteX74" fmla="*/ 6045436 w 6116025"/>
              <a:gd name="connsiteY74" fmla="*/ 6124480 h 6858000"/>
              <a:gd name="connsiteX75" fmla="*/ 6030489 w 6116025"/>
              <a:gd name="connsiteY75" fmla="*/ 6317666 h 6858000"/>
              <a:gd name="connsiteX76" fmla="*/ 6007492 w 6116025"/>
              <a:gd name="connsiteY76" fmla="*/ 6440818 h 6858000"/>
              <a:gd name="connsiteX77" fmla="*/ 6009467 w 6116025"/>
              <a:gd name="connsiteY77" fmla="*/ 6487076 h 6858000"/>
              <a:gd name="connsiteX78" fmla="*/ 5995064 w 6116025"/>
              <a:gd name="connsiteY78" fmla="*/ 6540791 h 6858000"/>
              <a:gd name="connsiteX79" fmla="*/ 6004510 w 6116025"/>
              <a:gd name="connsiteY79" fmla="*/ 6599256 h 6858000"/>
              <a:gd name="connsiteX80" fmla="*/ 5986207 w 6116025"/>
              <a:gd name="connsiteY80" fmla="*/ 6695855 h 6858000"/>
              <a:gd name="connsiteX81" fmla="*/ 5979428 w 6116025"/>
              <a:gd name="connsiteY81" fmla="*/ 6754678 h 6858000"/>
              <a:gd name="connsiteX82" fmla="*/ 5983398 w 6116025"/>
              <a:gd name="connsiteY82" fmla="*/ 6778641 h 6858000"/>
              <a:gd name="connsiteX83" fmla="*/ 5984543 w 6116025"/>
              <a:gd name="connsiteY83" fmla="*/ 6811016 h 6858000"/>
              <a:gd name="connsiteX84" fmla="*/ 5979671 w 6116025"/>
              <a:gd name="connsiteY84" fmla="*/ 6858000 h 6858000"/>
              <a:gd name="connsiteX85" fmla="*/ 0 w 6116025"/>
              <a:gd name="connsiteY85" fmla="*/ 6858000 h 6858000"/>
              <a:gd name="connsiteX86" fmla="*/ 0 w 6116025"/>
              <a:gd name="connsiteY86"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102493 w 6115796"/>
              <a:gd name="connsiteY72" fmla="*/ 5928602 h 6858000"/>
              <a:gd name="connsiteX73" fmla="*/ 6056863 w 6115796"/>
              <a:gd name="connsiteY73" fmla="*/ 6000643 h 6858000"/>
              <a:gd name="connsiteX74" fmla="*/ 6045436 w 6115796"/>
              <a:gd name="connsiteY74" fmla="*/ 6124480 h 6858000"/>
              <a:gd name="connsiteX75" fmla="*/ 6030489 w 6115796"/>
              <a:gd name="connsiteY75" fmla="*/ 6317666 h 6858000"/>
              <a:gd name="connsiteX76" fmla="*/ 6007492 w 6115796"/>
              <a:gd name="connsiteY76" fmla="*/ 6440818 h 6858000"/>
              <a:gd name="connsiteX77" fmla="*/ 6009467 w 6115796"/>
              <a:gd name="connsiteY77" fmla="*/ 6487076 h 6858000"/>
              <a:gd name="connsiteX78" fmla="*/ 5995064 w 6115796"/>
              <a:gd name="connsiteY78" fmla="*/ 6540791 h 6858000"/>
              <a:gd name="connsiteX79" fmla="*/ 6004510 w 6115796"/>
              <a:gd name="connsiteY79" fmla="*/ 6599256 h 6858000"/>
              <a:gd name="connsiteX80" fmla="*/ 5986207 w 6115796"/>
              <a:gd name="connsiteY80" fmla="*/ 6695855 h 6858000"/>
              <a:gd name="connsiteX81" fmla="*/ 5979428 w 6115796"/>
              <a:gd name="connsiteY81" fmla="*/ 6754678 h 6858000"/>
              <a:gd name="connsiteX82" fmla="*/ 5983398 w 6115796"/>
              <a:gd name="connsiteY82" fmla="*/ 6778641 h 6858000"/>
              <a:gd name="connsiteX83" fmla="*/ 5984543 w 6115796"/>
              <a:gd name="connsiteY83" fmla="*/ 6811016 h 6858000"/>
              <a:gd name="connsiteX84" fmla="*/ 5979671 w 6115796"/>
              <a:gd name="connsiteY84" fmla="*/ 6858000 h 6858000"/>
              <a:gd name="connsiteX85" fmla="*/ 0 w 6115796"/>
              <a:gd name="connsiteY85" fmla="*/ 6858000 h 6858000"/>
              <a:gd name="connsiteX86" fmla="*/ 0 w 6115796"/>
              <a:gd name="connsiteY86"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6004510 w 6115796"/>
              <a:gd name="connsiteY78" fmla="*/ 6599256 h 6858000"/>
              <a:gd name="connsiteX79" fmla="*/ 5986207 w 6115796"/>
              <a:gd name="connsiteY79" fmla="*/ 6695855 h 6858000"/>
              <a:gd name="connsiteX80" fmla="*/ 5979428 w 6115796"/>
              <a:gd name="connsiteY80" fmla="*/ 6754678 h 6858000"/>
              <a:gd name="connsiteX81" fmla="*/ 5983398 w 6115796"/>
              <a:gd name="connsiteY81" fmla="*/ 6778641 h 6858000"/>
              <a:gd name="connsiteX82" fmla="*/ 5984543 w 6115796"/>
              <a:gd name="connsiteY82" fmla="*/ 6811016 h 6858000"/>
              <a:gd name="connsiteX83" fmla="*/ 5979671 w 6115796"/>
              <a:gd name="connsiteY83" fmla="*/ 6858000 h 6858000"/>
              <a:gd name="connsiteX84" fmla="*/ 0 w 6115796"/>
              <a:gd name="connsiteY84" fmla="*/ 6858000 h 6858000"/>
              <a:gd name="connsiteX85" fmla="*/ 0 w 6115796"/>
              <a:gd name="connsiteY85"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6004510 w 6115796"/>
              <a:gd name="connsiteY78" fmla="*/ 6599256 h 6858000"/>
              <a:gd name="connsiteX79" fmla="*/ 5986207 w 6115796"/>
              <a:gd name="connsiteY79" fmla="*/ 6695855 h 6858000"/>
              <a:gd name="connsiteX80" fmla="*/ 5979428 w 6115796"/>
              <a:gd name="connsiteY80" fmla="*/ 6754678 h 6858000"/>
              <a:gd name="connsiteX81" fmla="*/ 5983398 w 6115796"/>
              <a:gd name="connsiteY81" fmla="*/ 6778641 h 6858000"/>
              <a:gd name="connsiteX82" fmla="*/ 5984543 w 6115796"/>
              <a:gd name="connsiteY82" fmla="*/ 6811016 h 6858000"/>
              <a:gd name="connsiteX83" fmla="*/ 5979671 w 6115796"/>
              <a:gd name="connsiteY83" fmla="*/ 6858000 h 6858000"/>
              <a:gd name="connsiteX84" fmla="*/ 0 w 6115796"/>
              <a:gd name="connsiteY84" fmla="*/ 6858000 h 6858000"/>
              <a:gd name="connsiteX85" fmla="*/ 0 w 6115796"/>
              <a:gd name="connsiteY85"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5986207 w 6115796"/>
              <a:gd name="connsiteY78" fmla="*/ 6695855 h 6858000"/>
              <a:gd name="connsiteX79" fmla="*/ 5979428 w 6115796"/>
              <a:gd name="connsiteY79" fmla="*/ 6754678 h 6858000"/>
              <a:gd name="connsiteX80" fmla="*/ 5983398 w 6115796"/>
              <a:gd name="connsiteY80" fmla="*/ 6778641 h 6858000"/>
              <a:gd name="connsiteX81" fmla="*/ 5984543 w 6115796"/>
              <a:gd name="connsiteY81" fmla="*/ 6811016 h 6858000"/>
              <a:gd name="connsiteX82" fmla="*/ 5979671 w 6115796"/>
              <a:gd name="connsiteY82" fmla="*/ 6858000 h 6858000"/>
              <a:gd name="connsiteX83" fmla="*/ 0 w 6115796"/>
              <a:gd name="connsiteY83" fmla="*/ 6858000 h 6858000"/>
              <a:gd name="connsiteX84" fmla="*/ 0 w 6115796"/>
              <a:gd name="connsiteY84"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5986207 w 6115796"/>
              <a:gd name="connsiteY78" fmla="*/ 6695855 h 6858000"/>
              <a:gd name="connsiteX79" fmla="*/ 5979428 w 6115796"/>
              <a:gd name="connsiteY79" fmla="*/ 6754678 h 6858000"/>
              <a:gd name="connsiteX80" fmla="*/ 5984543 w 6115796"/>
              <a:gd name="connsiteY80" fmla="*/ 6811016 h 6858000"/>
              <a:gd name="connsiteX81" fmla="*/ 5979671 w 6115796"/>
              <a:gd name="connsiteY81" fmla="*/ 6858000 h 6858000"/>
              <a:gd name="connsiteX82" fmla="*/ 0 w 6115796"/>
              <a:gd name="connsiteY82" fmla="*/ 6858000 h 6858000"/>
              <a:gd name="connsiteX83" fmla="*/ 0 w 6115796"/>
              <a:gd name="connsiteY83"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45436 w 6115796"/>
              <a:gd name="connsiteY72" fmla="*/ 6124480 h 6858000"/>
              <a:gd name="connsiteX73" fmla="*/ 6030489 w 6115796"/>
              <a:gd name="connsiteY73" fmla="*/ 6317666 h 6858000"/>
              <a:gd name="connsiteX74" fmla="*/ 6007492 w 6115796"/>
              <a:gd name="connsiteY74" fmla="*/ 6440818 h 6858000"/>
              <a:gd name="connsiteX75" fmla="*/ 6009467 w 6115796"/>
              <a:gd name="connsiteY75" fmla="*/ 6487076 h 6858000"/>
              <a:gd name="connsiteX76" fmla="*/ 5995064 w 6115796"/>
              <a:gd name="connsiteY76" fmla="*/ 6540791 h 6858000"/>
              <a:gd name="connsiteX77" fmla="*/ 5986207 w 6115796"/>
              <a:gd name="connsiteY77" fmla="*/ 6695855 h 6858000"/>
              <a:gd name="connsiteX78" fmla="*/ 5979428 w 6115796"/>
              <a:gd name="connsiteY78" fmla="*/ 6754678 h 6858000"/>
              <a:gd name="connsiteX79" fmla="*/ 5984543 w 6115796"/>
              <a:gd name="connsiteY79" fmla="*/ 6811016 h 6858000"/>
              <a:gd name="connsiteX80" fmla="*/ 5979671 w 6115796"/>
              <a:gd name="connsiteY80" fmla="*/ 6858000 h 6858000"/>
              <a:gd name="connsiteX81" fmla="*/ 0 w 6115796"/>
              <a:gd name="connsiteY81" fmla="*/ 6858000 h 6858000"/>
              <a:gd name="connsiteX82" fmla="*/ 0 w 6115796"/>
              <a:gd name="connsiteY82"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45436 w 6115796"/>
              <a:gd name="connsiteY72" fmla="*/ 6124480 h 6858000"/>
              <a:gd name="connsiteX73" fmla="*/ 6030489 w 6115796"/>
              <a:gd name="connsiteY73" fmla="*/ 6317666 h 6858000"/>
              <a:gd name="connsiteX74" fmla="*/ 6007492 w 6115796"/>
              <a:gd name="connsiteY74" fmla="*/ 6440818 h 6858000"/>
              <a:gd name="connsiteX75" fmla="*/ 6009467 w 6115796"/>
              <a:gd name="connsiteY75" fmla="*/ 6487076 h 6858000"/>
              <a:gd name="connsiteX76" fmla="*/ 5995064 w 6115796"/>
              <a:gd name="connsiteY76" fmla="*/ 6540791 h 6858000"/>
              <a:gd name="connsiteX77" fmla="*/ 5986207 w 6115796"/>
              <a:gd name="connsiteY77" fmla="*/ 6695855 h 6858000"/>
              <a:gd name="connsiteX78" fmla="*/ 5979428 w 6115796"/>
              <a:gd name="connsiteY78" fmla="*/ 6754678 h 6858000"/>
              <a:gd name="connsiteX79" fmla="*/ 5984543 w 6115796"/>
              <a:gd name="connsiteY79" fmla="*/ 6811016 h 6858000"/>
              <a:gd name="connsiteX80" fmla="*/ 5979671 w 6115796"/>
              <a:gd name="connsiteY80" fmla="*/ 6858000 h 6858000"/>
              <a:gd name="connsiteX81" fmla="*/ 0 w 6115796"/>
              <a:gd name="connsiteY81" fmla="*/ 6858000 h 6858000"/>
              <a:gd name="connsiteX82" fmla="*/ 0 w 6115796"/>
              <a:gd name="connsiteY82"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91940 w 6115796"/>
              <a:gd name="connsiteY37" fmla="*/ 3015985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91940 w 6115796"/>
              <a:gd name="connsiteY37" fmla="*/ 3015985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0644 w 6115796"/>
              <a:gd name="connsiteY27" fmla="*/ 2266619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50644 w 6115796"/>
              <a:gd name="connsiteY27" fmla="*/ 2266619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50644 w 6115796"/>
              <a:gd name="connsiteY27" fmla="*/ 2266619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4549 w 6115796"/>
              <a:gd name="connsiteY23" fmla="*/ 1837572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26675 w 6115796"/>
              <a:gd name="connsiteY18" fmla="*/ 1385685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4549 w 6115796"/>
              <a:gd name="connsiteY23" fmla="*/ 1837572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16007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8960 w 6115796"/>
              <a:gd name="connsiteY53" fmla="*/ 4482655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16007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8960 w 6115796"/>
              <a:gd name="connsiteY53" fmla="*/ 4482655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8960 w 6115796"/>
              <a:gd name="connsiteY53" fmla="*/ 4482655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1816 w 6115796"/>
              <a:gd name="connsiteY53" fmla="*/ 4494562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9086 w 6115796"/>
              <a:gd name="connsiteY51" fmla="*/ 4366139 h 6858000"/>
              <a:gd name="connsiteX52" fmla="*/ 5949261 w 6115796"/>
              <a:gd name="connsiteY52" fmla="*/ 4449185 h 6858000"/>
              <a:gd name="connsiteX53" fmla="*/ 5961816 w 6115796"/>
              <a:gd name="connsiteY53" fmla="*/ 4494562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9086 w 6115796"/>
              <a:gd name="connsiteY51" fmla="*/ 4366139 h 6858000"/>
              <a:gd name="connsiteX52" fmla="*/ 5949261 w 6115796"/>
              <a:gd name="connsiteY52" fmla="*/ 4449185 h 6858000"/>
              <a:gd name="connsiteX53" fmla="*/ 5961816 w 6115796"/>
              <a:gd name="connsiteY53" fmla="*/ 4494562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76196 w 6105267"/>
              <a:gd name="connsiteY9" fmla="*/ 636822 h 6858000"/>
              <a:gd name="connsiteX10" fmla="*/ 5189051 w 6105267"/>
              <a:gd name="connsiteY10" fmla="*/ 782518 h 6858000"/>
              <a:gd name="connsiteX11" fmla="*/ 5218707 w 6105267"/>
              <a:gd name="connsiteY11" fmla="*/ 886387 h 6858000"/>
              <a:gd name="connsiteX12" fmla="*/ 5221281 w 6105267"/>
              <a:gd name="connsiteY12" fmla="*/ 920873 h 6858000"/>
              <a:gd name="connsiteX13" fmla="*/ 5201018 w 6105267"/>
              <a:gd name="connsiteY13" fmla="*/ 1095027 h 6858000"/>
              <a:gd name="connsiteX14" fmla="*/ 5189234 w 6105267"/>
              <a:gd name="connsiteY14" fmla="*/ 1217308 h 6858000"/>
              <a:gd name="connsiteX15" fmla="*/ 5202769 w 6105267"/>
              <a:gd name="connsiteY15" fmla="*/ 1269450 h 6858000"/>
              <a:gd name="connsiteX16" fmla="*/ 5225968 w 6105267"/>
              <a:gd name="connsiteY16" fmla="*/ 1357994 h 6858000"/>
              <a:gd name="connsiteX17" fmla="*/ 5226675 w 6105267"/>
              <a:gd name="connsiteY17" fmla="*/ 1385685 h 6858000"/>
              <a:gd name="connsiteX18" fmla="*/ 5237226 w 6105267"/>
              <a:gd name="connsiteY18" fmla="*/ 1441327 h 6858000"/>
              <a:gd name="connsiteX19" fmla="*/ 5255653 w 6105267"/>
              <a:gd name="connsiteY19" fmla="*/ 1524712 h 6858000"/>
              <a:gd name="connsiteX20" fmla="*/ 5263491 w 6105267"/>
              <a:gd name="connsiteY20" fmla="*/ 1642938 h 6858000"/>
              <a:gd name="connsiteX21" fmla="*/ 5256552 w 6105267"/>
              <a:gd name="connsiteY21" fmla="*/ 1672509 h 6858000"/>
              <a:gd name="connsiteX22" fmla="*/ 5264549 w 6105267"/>
              <a:gd name="connsiteY22" fmla="*/ 1837572 h 6858000"/>
              <a:gd name="connsiteX23" fmla="*/ 5255696 w 6105267"/>
              <a:gd name="connsiteY23" fmla="*/ 1953770 h 6858000"/>
              <a:gd name="connsiteX24" fmla="*/ 5252592 w 6105267"/>
              <a:gd name="connsiteY24" fmla="*/ 2092210 h 6858000"/>
              <a:gd name="connsiteX25" fmla="*/ 5257248 w 6105267"/>
              <a:gd name="connsiteY25" fmla="*/ 2203922 h 6858000"/>
              <a:gd name="connsiteX26" fmla="*/ 5262551 w 6105267"/>
              <a:gd name="connsiteY26" fmla="*/ 2288050 h 6858000"/>
              <a:gd name="connsiteX27" fmla="*/ 5293877 w 6105267"/>
              <a:gd name="connsiteY27" fmla="*/ 2368649 h 6858000"/>
              <a:gd name="connsiteX28" fmla="*/ 5311338 w 6105267"/>
              <a:gd name="connsiteY28" fmla="*/ 2404034 h 6858000"/>
              <a:gd name="connsiteX29" fmla="*/ 5338366 w 6105267"/>
              <a:gd name="connsiteY29" fmla="*/ 2465052 h 6858000"/>
              <a:gd name="connsiteX30" fmla="*/ 5371263 w 6105267"/>
              <a:gd name="connsiteY30" fmla="*/ 2586413 h 6858000"/>
              <a:gd name="connsiteX31" fmla="*/ 5407503 w 6105267"/>
              <a:gd name="connsiteY31" fmla="*/ 2786290 h 6858000"/>
              <a:gd name="connsiteX32" fmla="*/ 5407356 w 6105267"/>
              <a:gd name="connsiteY32" fmla="*/ 2787545 h 6858000"/>
              <a:gd name="connsiteX33" fmla="*/ 5457023 w 6105267"/>
              <a:gd name="connsiteY33" fmla="*/ 2858292 h 6858000"/>
              <a:gd name="connsiteX34" fmla="*/ 5491940 w 6105267"/>
              <a:gd name="connsiteY34" fmla="*/ 3015985 h 6858000"/>
              <a:gd name="connsiteX35" fmla="*/ 5503944 w 6105267"/>
              <a:gd name="connsiteY35" fmla="*/ 3123335 h 6858000"/>
              <a:gd name="connsiteX36" fmla="*/ 5525532 w 6105267"/>
              <a:gd name="connsiteY36" fmla="*/ 3258473 h 6858000"/>
              <a:gd name="connsiteX37" fmla="*/ 5589758 w 6105267"/>
              <a:gd name="connsiteY37" fmla="*/ 3453699 h 6858000"/>
              <a:gd name="connsiteX38" fmla="*/ 5596144 w 6105267"/>
              <a:gd name="connsiteY38" fmla="*/ 3534624 h 6858000"/>
              <a:gd name="connsiteX39" fmla="*/ 5597750 w 6105267"/>
              <a:gd name="connsiteY39" fmla="*/ 3534129 h 6858000"/>
              <a:gd name="connsiteX40" fmla="*/ 5618377 w 6105267"/>
              <a:gd name="connsiteY40" fmla="*/ 3588431 h 6858000"/>
              <a:gd name="connsiteX41" fmla="*/ 5655472 w 6105267"/>
              <a:gd name="connsiteY41" fmla="*/ 3678877 h 6858000"/>
              <a:gd name="connsiteX42" fmla="*/ 5683015 w 6105267"/>
              <a:gd name="connsiteY42" fmla="*/ 3762025 h 6858000"/>
              <a:gd name="connsiteX43" fmla="*/ 5696643 w 6105267"/>
              <a:gd name="connsiteY43" fmla="*/ 3773888 h 6858000"/>
              <a:gd name="connsiteX44" fmla="*/ 5768491 w 6105267"/>
              <a:gd name="connsiteY44" fmla="*/ 3914399 h 6858000"/>
              <a:gd name="connsiteX45" fmla="*/ 5793123 w 6105267"/>
              <a:gd name="connsiteY45" fmla="*/ 3969952 h 6858000"/>
              <a:gd name="connsiteX46" fmla="*/ 5808321 w 6105267"/>
              <a:gd name="connsiteY46" fmla="*/ 3988153 h 6858000"/>
              <a:gd name="connsiteX47" fmla="*/ 5825621 w 6105267"/>
              <a:gd name="connsiteY47" fmla="*/ 4015525 h 6858000"/>
              <a:gd name="connsiteX48" fmla="*/ 5860672 w 6105267"/>
              <a:gd name="connsiteY48" fmla="*/ 4061579 h 6858000"/>
              <a:gd name="connsiteX49" fmla="*/ 5894095 w 6105267"/>
              <a:gd name="connsiteY49" fmla="*/ 4128857 h 6858000"/>
              <a:gd name="connsiteX50" fmla="*/ 5903513 w 6105267"/>
              <a:gd name="connsiteY50" fmla="*/ 4187661 h 6858000"/>
              <a:gd name="connsiteX51" fmla="*/ 5949086 w 6105267"/>
              <a:gd name="connsiteY51" fmla="*/ 4366139 h 6858000"/>
              <a:gd name="connsiteX52" fmla="*/ 5949261 w 6105267"/>
              <a:gd name="connsiteY52" fmla="*/ 4449185 h 6858000"/>
              <a:gd name="connsiteX53" fmla="*/ 5961816 w 6105267"/>
              <a:gd name="connsiteY53" fmla="*/ 4494562 h 6858000"/>
              <a:gd name="connsiteX54" fmla="*/ 5998138 w 6105267"/>
              <a:gd name="connsiteY54" fmla="*/ 4697518 h 6858000"/>
              <a:gd name="connsiteX55" fmla="*/ 6007819 w 6105267"/>
              <a:gd name="connsiteY55" fmla="*/ 4858148 h 6858000"/>
              <a:gd name="connsiteX56" fmla="*/ 6007749 w 6105267"/>
              <a:gd name="connsiteY56" fmla="*/ 4964715 h 6858000"/>
              <a:gd name="connsiteX57" fmla="*/ 6005269 w 6105267"/>
              <a:gd name="connsiteY57" fmla="*/ 5150567 h 6858000"/>
              <a:gd name="connsiteX58" fmla="*/ 6001127 w 6105267"/>
              <a:gd name="connsiteY58" fmla="*/ 5164609 h 6858000"/>
              <a:gd name="connsiteX59" fmla="*/ 5998514 w 6105267"/>
              <a:gd name="connsiteY59" fmla="*/ 5189673 h 6858000"/>
              <a:gd name="connsiteX60" fmla="*/ 6018409 w 6105267"/>
              <a:gd name="connsiteY60" fmla="*/ 5227157 h 6858000"/>
              <a:gd name="connsiteX61" fmla="*/ 6036748 w 6105267"/>
              <a:gd name="connsiteY61" fmla="*/ 5322752 h 6858000"/>
              <a:gd name="connsiteX62" fmla="*/ 6037677 w 6105267"/>
              <a:gd name="connsiteY62" fmla="*/ 5354807 h 6858000"/>
              <a:gd name="connsiteX63" fmla="*/ 6053435 w 6105267"/>
              <a:gd name="connsiteY63" fmla="*/ 5387547 h 6858000"/>
              <a:gd name="connsiteX64" fmla="*/ 6068640 w 6105267"/>
              <a:gd name="connsiteY64" fmla="*/ 5474503 h 6858000"/>
              <a:gd name="connsiteX65" fmla="*/ 6080922 w 6105267"/>
              <a:gd name="connsiteY65" fmla="*/ 5561070 h 6858000"/>
              <a:gd name="connsiteX66" fmla="*/ 6096949 w 6105267"/>
              <a:gd name="connsiteY66" fmla="*/ 5648179 h 6858000"/>
              <a:gd name="connsiteX67" fmla="*/ 6096746 w 6105267"/>
              <a:gd name="connsiteY67" fmla="*/ 5862844 h 6858000"/>
              <a:gd name="connsiteX68" fmla="*/ 6045436 w 6105267"/>
              <a:gd name="connsiteY68" fmla="*/ 6124480 h 6858000"/>
              <a:gd name="connsiteX69" fmla="*/ 6030489 w 6105267"/>
              <a:gd name="connsiteY69" fmla="*/ 6317666 h 6858000"/>
              <a:gd name="connsiteX70" fmla="*/ 6007492 w 6105267"/>
              <a:gd name="connsiteY70" fmla="*/ 6440818 h 6858000"/>
              <a:gd name="connsiteX71" fmla="*/ 6009467 w 6105267"/>
              <a:gd name="connsiteY71" fmla="*/ 6487076 h 6858000"/>
              <a:gd name="connsiteX72" fmla="*/ 5995064 w 6105267"/>
              <a:gd name="connsiteY72" fmla="*/ 6540791 h 6858000"/>
              <a:gd name="connsiteX73" fmla="*/ 5986207 w 6105267"/>
              <a:gd name="connsiteY73" fmla="*/ 6695855 h 6858000"/>
              <a:gd name="connsiteX74" fmla="*/ 5979428 w 6105267"/>
              <a:gd name="connsiteY74" fmla="*/ 6754678 h 6858000"/>
              <a:gd name="connsiteX75" fmla="*/ 5984543 w 6105267"/>
              <a:gd name="connsiteY75" fmla="*/ 6811016 h 6858000"/>
              <a:gd name="connsiteX76" fmla="*/ 5979671 w 6105267"/>
              <a:gd name="connsiteY76" fmla="*/ 6858000 h 6858000"/>
              <a:gd name="connsiteX77" fmla="*/ 0 w 6105267"/>
              <a:gd name="connsiteY77" fmla="*/ 6858000 h 6858000"/>
              <a:gd name="connsiteX78" fmla="*/ 0 w 6105267"/>
              <a:gd name="connsiteY78"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491940 w 6105267"/>
              <a:gd name="connsiteY33" fmla="*/ 3015985 h 6858000"/>
              <a:gd name="connsiteX34" fmla="*/ 5503944 w 6105267"/>
              <a:gd name="connsiteY34" fmla="*/ 3123335 h 6858000"/>
              <a:gd name="connsiteX35" fmla="*/ 5525532 w 6105267"/>
              <a:gd name="connsiteY35" fmla="*/ 3258473 h 6858000"/>
              <a:gd name="connsiteX36" fmla="*/ 5589758 w 6105267"/>
              <a:gd name="connsiteY36" fmla="*/ 3453699 h 6858000"/>
              <a:gd name="connsiteX37" fmla="*/ 5596144 w 6105267"/>
              <a:gd name="connsiteY37" fmla="*/ 3534624 h 6858000"/>
              <a:gd name="connsiteX38" fmla="*/ 5597750 w 6105267"/>
              <a:gd name="connsiteY38" fmla="*/ 3534129 h 6858000"/>
              <a:gd name="connsiteX39" fmla="*/ 5618377 w 6105267"/>
              <a:gd name="connsiteY39" fmla="*/ 3588431 h 6858000"/>
              <a:gd name="connsiteX40" fmla="*/ 5655472 w 6105267"/>
              <a:gd name="connsiteY40" fmla="*/ 3678877 h 6858000"/>
              <a:gd name="connsiteX41" fmla="*/ 5683015 w 6105267"/>
              <a:gd name="connsiteY41" fmla="*/ 3762025 h 6858000"/>
              <a:gd name="connsiteX42" fmla="*/ 5696643 w 6105267"/>
              <a:gd name="connsiteY42" fmla="*/ 3773888 h 6858000"/>
              <a:gd name="connsiteX43" fmla="*/ 5768491 w 6105267"/>
              <a:gd name="connsiteY43" fmla="*/ 3914399 h 6858000"/>
              <a:gd name="connsiteX44" fmla="*/ 5793123 w 6105267"/>
              <a:gd name="connsiteY44" fmla="*/ 3969952 h 6858000"/>
              <a:gd name="connsiteX45" fmla="*/ 5808321 w 6105267"/>
              <a:gd name="connsiteY45" fmla="*/ 3988153 h 6858000"/>
              <a:gd name="connsiteX46" fmla="*/ 5825621 w 6105267"/>
              <a:gd name="connsiteY46" fmla="*/ 4015525 h 6858000"/>
              <a:gd name="connsiteX47" fmla="*/ 5860672 w 6105267"/>
              <a:gd name="connsiteY47" fmla="*/ 4061579 h 6858000"/>
              <a:gd name="connsiteX48" fmla="*/ 5894095 w 6105267"/>
              <a:gd name="connsiteY48" fmla="*/ 4128857 h 6858000"/>
              <a:gd name="connsiteX49" fmla="*/ 5903513 w 6105267"/>
              <a:gd name="connsiteY49" fmla="*/ 4187661 h 6858000"/>
              <a:gd name="connsiteX50" fmla="*/ 5949086 w 6105267"/>
              <a:gd name="connsiteY50" fmla="*/ 4366139 h 6858000"/>
              <a:gd name="connsiteX51" fmla="*/ 5949261 w 6105267"/>
              <a:gd name="connsiteY51" fmla="*/ 4449185 h 6858000"/>
              <a:gd name="connsiteX52" fmla="*/ 5961816 w 6105267"/>
              <a:gd name="connsiteY52" fmla="*/ 4494562 h 6858000"/>
              <a:gd name="connsiteX53" fmla="*/ 5998138 w 6105267"/>
              <a:gd name="connsiteY53" fmla="*/ 4697518 h 6858000"/>
              <a:gd name="connsiteX54" fmla="*/ 6007819 w 6105267"/>
              <a:gd name="connsiteY54" fmla="*/ 4858148 h 6858000"/>
              <a:gd name="connsiteX55" fmla="*/ 6007749 w 6105267"/>
              <a:gd name="connsiteY55" fmla="*/ 4964715 h 6858000"/>
              <a:gd name="connsiteX56" fmla="*/ 6005269 w 6105267"/>
              <a:gd name="connsiteY56" fmla="*/ 5150567 h 6858000"/>
              <a:gd name="connsiteX57" fmla="*/ 6001127 w 6105267"/>
              <a:gd name="connsiteY57" fmla="*/ 5164609 h 6858000"/>
              <a:gd name="connsiteX58" fmla="*/ 5998514 w 6105267"/>
              <a:gd name="connsiteY58" fmla="*/ 5189673 h 6858000"/>
              <a:gd name="connsiteX59" fmla="*/ 6018409 w 6105267"/>
              <a:gd name="connsiteY59" fmla="*/ 5227157 h 6858000"/>
              <a:gd name="connsiteX60" fmla="*/ 6036748 w 6105267"/>
              <a:gd name="connsiteY60" fmla="*/ 5322752 h 6858000"/>
              <a:gd name="connsiteX61" fmla="*/ 6037677 w 6105267"/>
              <a:gd name="connsiteY61" fmla="*/ 5354807 h 6858000"/>
              <a:gd name="connsiteX62" fmla="*/ 6053435 w 6105267"/>
              <a:gd name="connsiteY62" fmla="*/ 5387547 h 6858000"/>
              <a:gd name="connsiteX63" fmla="*/ 6068640 w 6105267"/>
              <a:gd name="connsiteY63" fmla="*/ 5474503 h 6858000"/>
              <a:gd name="connsiteX64" fmla="*/ 6080922 w 6105267"/>
              <a:gd name="connsiteY64" fmla="*/ 5561070 h 6858000"/>
              <a:gd name="connsiteX65" fmla="*/ 6096949 w 6105267"/>
              <a:gd name="connsiteY65" fmla="*/ 5648179 h 6858000"/>
              <a:gd name="connsiteX66" fmla="*/ 6096746 w 6105267"/>
              <a:gd name="connsiteY66" fmla="*/ 5862844 h 6858000"/>
              <a:gd name="connsiteX67" fmla="*/ 6045436 w 6105267"/>
              <a:gd name="connsiteY67" fmla="*/ 6124480 h 6858000"/>
              <a:gd name="connsiteX68" fmla="*/ 6030489 w 6105267"/>
              <a:gd name="connsiteY68" fmla="*/ 6317666 h 6858000"/>
              <a:gd name="connsiteX69" fmla="*/ 6007492 w 6105267"/>
              <a:gd name="connsiteY69" fmla="*/ 6440818 h 6858000"/>
              <a:gd name="connsiteX70" fmla="*/ 6009467 w 6105267"/>
              <a:gd name="connsiteY70" fmla="*/ 6487076 h 6858000"/>
              <a:gd name="connsiteX71" fmla="*/ 5995064 w 6105267"/>
              <a:gd name="connsiteY71" fmla="*/ 6540791 h 6858000"/>
              <a:gd name="connsiteX72" fmla="*/ 5986207 w 6105267"/>
              <a:gd name="connsiteY72" fmla="*/ 6695855 h 6858000"/>
              <a:gd name="connsiteX73" fmla="*/ 5979428 w 6105267"/>
              <a:gd name="connsiteY73" fmla="*/ 6754678 h 6858000"/>
              <a:gd name="connsiteX74" fmla="*/ 5984543 w 6105267"/>
              <a:gd name="connsiteY74" fmla="*/ 6811016 h 6858000"/>
              <a:gd name="connsiteX75" fmla="*/ 5979671 w 6105267"/>
              <a:gd name="connsiteY75" fmla="*/ 6858000 h 6858000"/>
              <a:gd name="connsiteX76" fmla="*/ 0 w 6105267"/>
              <a:gd name="connsiteY76" fmla="*/ 6858000 h 6858000"/>
              <a:gd name="connsiteX77" fmla="*/ 0 w 6105267"/>
              <a:gd name="connsiteY77"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491940 w 6105267"/>
              <a:gd name="connsiteY33" fmla="*/ 3015985 h 6858000"/>
              <a:gd name="connsiteX34" fmla="*/ 5503944 w 6105267"/>
              <a:gd name="connsiteY34" fmla="*/ 3123335 h 6858000"/>
              <a:gd name="connsiteX35" fmla="*/ 5525532 w 6105267"/>
              <a:gd name="connsiteY35" fmla="*/ 3258473 h 6858000"/>
              <a:gd name="connsiteX36" fmla="*/ 5589758 w 6105267"/>
              <a:gd name="connsiteY36" fmla="*/ 3453699 h 6858000"/>
              <a:gd name="connsiteX37" fmla="*/ 5596144 w 6105267"/>
              <a:gd name="connsiteY37" fmla="*/ 3534624 h 6858000"/>
              <a:gd name="connsiteX38" fmla="*/ 5597750 w 6105267"/>
              <a:gd name="connsiteY38" fmla="*/ 3534129 h 6858000"/>
              <a:gd name="connsiteX39" fmla="*/ 5618377 w 6105267"/>
              <a:gd name="connsiteY39" fmla="*/ 3588431 h 6858000"/>
              <a:gd name="connsiteX40" fmla="*/ 5655472 w 6105267"/>
              <a:gd name="connsiteY40" fmla="*/ 3678877 h 6858000"/>
              <a:gd name="connsiteX41" fmla="*/ 5683015 w 6105267"/>
              <a:gd name="connsiteY41" fmla="*/ 3762025 h 6858000"/>
              <a:gd name="connsiteX42" fmla="*/ 5696643 w 6105267"/>
              <a:gd name="connsiteY42" fmla="*/ 3773888 h 6858000"/>
              <a:gd name="connsiteX43" fmla="*/ 5768491 w 6105267"/>
              <a:gd name="connsiteY43" fmla="*/ 3914399 h 6858000"/>
              <a:gd name="connsiteX44" fmla="*/ 5793123 w 6105267"/>
              <a:gd name="connsiteY44" fmla="*/ 3969952 h 6858000"/>
              <a:gd name="connsiteX45" fmla="*/ 5808321 w 6105267"/>
              <a:gd name="connsiteY45" fmla="*/ 3988153 h 6858000"/>
              <a:gd name="connsiteX46" fmla="*/ 5825621 w 6105267"/>
              <a:gd name="connsiteY46" fmla="*/ 4015525 h 6858000"/>
              <a:gd name="connsiteX47" fmla="*/ 5860672 w 6105267"/>
              <a:gd name="connsiteY47" fmla="*/ 4061579 h 6858000"/>
              <a:gd name="connsiteX48" fmla="*/ 5894095 w 6105267"/>
              <a:gd name="connsiteY48" fmla="*/ 4128857 h 6858000"/>
              <a:gd name="connsiteX49" fmla="*/ 5903513 w 6105267"/>
              <a:gd name="connsiteY49" fmla="*/ 4187661 h 6858000"/>
              <a:gd name="connsiteX50" fmla="*/ 5949086 w 6105267"/>
              <a:gd name="connsiteY50" fmla="*/ 4366139 h 6858000"/>
              <a:gd name="connsiteX51" fmla="*/ 5949261 w 6105267"/>
              <a:gd name="connsiteY51" fmla="*/ 4449185 h 6858000"/>
              <a:gd name="connsiteX52" fmla="*/ 5961816 w 6105267"/>
              <a:gd name="connsiteY52" fmla="*/ 4494562 h 6858000"/>
              <a:gd name="connsiteX53" fmla="*/ 5998138 w 6105267"/>
              <a:gd name="connsiteY53" fmla="*/ 4697518 h 6858000"/>
              <a:gd name="connsiteX54" fmla="*/ 6007819 w 6105267"/>
              <a:gd name="connsiteY54" fmla="*/ 4858148 h 6858000"/>
              <a:gd name="connsiteX55" fmla="*/ 6007749 w 6105267"/>
              <a:gd name="connsiteY55" fmla="*/ 4964715 h 6858000"/>
              <a:gd name="connsiteX56" fmla="*/ 6005269 w 6105267"/>
              <a:gd name="connsiteY56" fmla="*/ 5150567 h 6858000"/>
              <a:gd name="connsiteX57" fmla="*/ 6001127 w 6105267"/>
              <a:gd name="connsiteY57" fmla="*/ 5164609 h 6858000"/>
              <a:gd name="connsiteX58" fmla="*/ 5998514 w 6105267"/>
              <a:gd name="connsiteY58" fmla="*/ 5189673 h 6858000"/>
              <a:gd name="connsiteX59" fmla="*/ 6018409 w 6105267"/>
              <a:gd name="connsiteY59" fmla="*/ 5227157 h 6858000"/>
              <a:gd name="connsiteX60" fmla="*/ 6036748 w 6105267"/>
              <a:gd name="connsiteY60" fmla="*/ 5322752 h 6858000"/>
              <a:gd name="connsiteX61" fmla="*/ 6037677 w 6105267"/>
              <a:gd name="connsiteY61" fmla="*/ 5354807 h 6858000"/>
              <a:gd name="connsiteX62" fmla="*/ 6053435 w 6105267"/>
              <a:gd name="connsiteY62" fmla="*/ 5387547 h 6858000"/>
              <a:gd name="connsiteX63" fmla="*/ 6068640 w 6105267"/>
              <a:gd name="connsiteY63" fmla="*/ 5474503 h 6858000"/>
              <a:gd name="connsiteX64" fmla="*/ 6080922 w 6105267"/>
              <a:gd name="connsiteY64" fmla="*/ 5561070 h 6858000"/>
              <a:gd name="connsiteX65" fmla="*/ 6096949 w 6105267"/>
              <a:gd name="connsiteY65" fmla="*/ 5648179 h 6858000"/>
              <a:gd name="connsiteX66" fmla="*/ 6096746 w 6105267"/>
              <a:gd name="connsiteY66" fmla="*/ 5862844 h 6858000"/>
              <a:gd name="connsiteX67" fmla="*/ 6045436 w 6105267"/>
              <a:gd name="connsiteY67" fmla="*/ 6124480 h 6858000"/>
              <a:gd name="connsiteX68" fmla="*/ 6030489 w 6105267"/>
              <a:gd name="connsiteY68" fmla="*/ 6317666 h 6858000"/>
              <a:gd name="connsiteX69" fmla="*/ 6007492 w 6105267"/>
              <a:gd name="connsiteY69" fmla="*/ 6440818 h 6858000"/>
              <a:gd name="connsiteX70" fmla="*/ 6009467 w 6105267"/>
              <a:gd name="connsiteY70" fmla="*/ 6487076 h 6858000"/>
              <a:gd name="connsiteX71" fmla="*/ 5995064 w 6105267"/>
              <a:gd name="connsiteY71" fmla="*/ 6540791 h 6858000"/>
              <a:gd name="connsiteX72" fmla="*/ 5986207 w 6105267"/>
              <a:gd name="connsiteY72" fmla="*/ 6695855 h 6858000"/>
              <a:gd name="connsiteX73" fmla="*/ 5979428 w 6105267"/>
              <a:gd name="connsiteY73" fmla="*/ 6754678 h 6858000"/>
              <a:gd name="connsiteX74" fmla="*/ 5984543 w 6105267"/>
              <a:gd name="connsiteY74" fmla="*/ 6811016 h 6858000"/>
              <a:gd name="connsiteX75" fmla="*/ 5979671 w 6105267"/>
              <a:gd name="connsiteY75" fmla="*/ 6858000 h 6858000"/>
              <a:gd name="connsiteX76" fmla="*/ 0 w 6105267"/>
              <a:gd name="connsiteY76" fmla="*/ 6858000 h 6858000"/>
              <a:gd name="connsiteX77" fmla="*/ 0 w 6105267"/>
              <a:gd name="connsiteY77"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25621 w 6105267"/>
              <a:gd name="connsiteY45" fmla="*/ 4015525 h 6858000"/>
              <a:gd name="connsiteX46" fmla="*/ 5860672 w 6105267"/>
              <a:gd name="connsiteY46" fmla="*/ 4061579 h 6858000"/>
              <a:gd name="connsiteX47" fmla="*/ 5894095 w 6105267"/>
              <a:gd name="connsiteY47" fmla="*/ 4128857 h 6858000"/>
              <a:gd name="connsiteX48" fmla="*/ 5903513 w 6105267"/>
              <a:gd name="connsiteY48" fmla="*/ 4187661 h 6858000"/>
              <a:gd name="connsiteX49" fmla="*/ 5949086 w 6105267"/>
              <a:gd name="connsiteY49" fmla="*/ 4366139 h 6858000"/>
              <a:gd name="connsiteX50" fmla="*/ 5949261 w 6105267"/>
              <a:gd name="connsiteY50" fmla="*/ 4449185 h 6858000"/>
              <a:gd name="connsiteX51" fmla="*/ 5961816 w 6105267"/>
              <a:gd name="connsiteY51" fmla="*/ 4494562 h 6858000"/>
              <a:gd name="connsiteX52" fmla="*/ 5998138 w 6105267"/>
              <a:gd name="connsiteY52" fmla="*/ 4697518 h 6858000"/>
              <a:gd name="connsiteX53" fmla="*/ 6007819 w 6105267"/>
              <a:gd name="connsiteY53" fmla="*/ 4858148 h 6858000"/>
              <a:gd name="connsiteX54" fmla="*/ 6007749 w 6105267"/>
              <a:gd name="connsiteY54" fmla="*/ 4964715 h 6858000"/>
              <a:gd name="connsiteX55" fmla="*/ 6005269 w 6105267"/>
              <a:gd name="connsiteY55" fmla="*/ 5150567 h 6858000"/>
              <a:gd name="connsiteX56" fmla="*/ 6001127 w 6105267"/>
              <a:gd name="connsiteY56" fmla="*/ 5164609 h 6858000"/>
              <a:gd name="connsiteX57" fmla="*/ 5998514 w 6105267"/>
              <a:gd name="connsiteY57" fmla="*/ 5189673 h 6858000"/>
              <a:gd name="connsiteX58" fmla="*/ 6018409 w 6105267"/>
              <a:gd name="connsiteY58" fmla="*/ 5227157 h 6858000"/>
              <a:gd name="connsiteX59" fmla="*/ 6036748 w 6105267"/>
              <a:gd name="connsiteY59" fmla="*/ 5322752 h 6858000"/>
              <a:gd name="connsiteX60" fmla="*/ 6037677 w 6105267"/>
              <a:gd name="connsiteY60" fmla="*/ 5354807 h 6858000"/>
              <a:gd name="connsiteX61" fmla="*/ 6053435 w 6105267"/>
              <a:gd name="connsiteY61" fmla="*/ 5387547 h 6858000"/>
              <a:gd name="connsiteX62" fmla="*/ 6068640 w 6105267"/>
              <a:gd name="connsiteY62" fmla="*/ 5474503 h 6858000"/>
              <a:gd name="connsiteX63" fmla="*/ 6080922 w 6105267"/>
              <a:gd name="connsiteY63" fmla="*/ 5561070 h 6858000"/>
              <a:gd name="connsiteX64" fmla="*/ 6096949 w 6105267"/>
              <a:gd name="connsiteY64" fmla="*/ 5648179 h 6858000"/>
              <a:gd name="connsiteX65" fmla="*/ 6096746 w 6105267"/>
              <a:gd name="connsiteY65" fmla="*/ 5862844 h 6858000"/>
              <a:gd name="connsiteX66" fmla="*/ 6045436 w 6105267"/>
              <a:gd name="connsiteY66" fmla="*/ 6124480 h 6858000"/>
              <a:gd name="connsiteX67" fmla="*/ 6030489 w 6105267"/>
              <a:gd name="connsiteY67" fmla="*/ 6317666 h 6858000"/>
              <a:gd name="connsiteX68" fmla="*/ 6007492 w 6105267"/>
              <a:gd name="connsiteY68" fmla="*/ 6440818 h 6858000"/>
              <a:gd name="connsiteX69" fmla="*/ 6009467 w 6105267"/>
              <a:gd name="connsiteY69" fmla="*/ 6487076 h 6858000"/>
              <a:gd name="connsiteX70" fmla="*/ 5995064 w 6105267"/>
              <a:gd name="connsiteY70" fmla="*/ 6540791 h 6858000"/>
              <a:gd name="connsiteX71" fmla="*/ 5986207 w 6105267"/>
              <a:gd name="connsiteY71" fmla="*/ 6695855 h 6858000"/>
              <a:gd name="connsiteX72" fmla="*/ 5979428 w 6105267"/>
              <a:gd name="connsiteY72" fmla="*/ 6754678 h 6858000"/>
              <a:gd name="connsiteX73" fmla="*/ 5984543 w 6105267"/>
              <a:gd name="connsiteY73" fmla="*/ 6811016 h 6858000"/>
              <a:gd name="connsiteX74" fmla="*/ 5979671 w 6105267"/>
              <a:gd name="connsiteY74" fmla="*/ 6858000 h 6858000"/>
              <a:gd name="connsiteX75" fmla="*/ 0 w 6105267"/>
              <a:gd name="connsiteY75" fmla="*/ 6858000 h 6858000"/>
              <a:gd name="connsiteX76" fmla="*/ 0 w 6105267"/>
              <a:gd name="connsiteY76"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25621 w 6105267"/>
              <a:gd name="connsiteY45" fmla="*/ 4015525 h 6858000"/>
              <a:gd name="connsiteX46" fmla="*/ 5860672 w 6105267"/>
              <a:gd name="connsiteY46" fmla="*/ 4061579 h 6858000"/>
              <a:gd name="connsiteX47" fmla="*/ 5894095 w 6105267"/>
              <a:gd name="connsiteY47" fmla="*/ 4128857 h 6858000"/>
              <a:gd name="connsiteX48" fmla="*/ 5903513 w 6105267"/>
              <a:gd name="connsiteY48" fmla="*/ 4187661 h 6858000"/>
              <a:gd name="connsiteX49" fmla="*/ 5949086 w 6105267"/>
              <a:gd name="connsiteY49" fmla="*/ 4366139 h 6858000"/>
              <a:gd name="connsiteX50" fmla="*/ 5949261 w 6105267"/>
              <a:gd name="connsiteY50" fmla="*/ 4449185 h 6858000"/>
              <a:gd name="connsiteX51" fmla="*/ 5961816 w 6105267"/>
              <a:gd name="connsiteY51" fmla="*/ 4494562 h 6858000"/>
              <a:gd name="connsiteX52" fmla="*/ 5998138 w 6105267"/>
              <a:gd name="connsiteY52" fmla="*/ 4697518 h 6858000"/>
              <a:gd name="connsiteX53" fmla="*/ 6007819 w 6105267"/>
              <a:gd name="connsiteY53" fmla="*/ 4858148 h 6858000"/>
              <a:gd name="connsiteX54" fmla="*/ 6007749 w 6105267"/>
              <a:gd name="connsiteY54" fmla="*/ 4964715 h 6858000"/>
              <a:gd name="connsiteX55" fmla="*/ 6005269 w 6105267"/>
              <a:gd name="connsiteY55" fmla="*/ 5150567 h 6858000"/>
              <a:gd name="connsiteX56" fmla="*/ 6001127 w 6105267"/>
              <a:gd name="connsiteY56" fmla="*/ 5164609 h 6858000"/>
              <a:gd name="connsiteX57" fmla="*/ 5998514 w 6105267"/>
              <a:gd name="connsiteY57" fmla="*/ 5189673 h 6858000"/>
              <a:gd name="connsiteX58" fmla="*/ 6018409 w 6105267"/>
              <a:gd name="connsiteY58" fmla="*/ 5227157 h 6858000"/>
              <a:gd name="connsiteX59" fmla="*/ 6036748 w 6105267"/>
              <a:gd name="connsiteY59" fmla="*/ 5322752 h 6858000"/>
              <a:gd name="connsiteX60" fmla="*/ 6037677 w 6105267"/>
              <a:gd name="connsiteY60" fmla="*/ 5354807 h 6858000"/>
              <a:gd name="connsiteX61" fmla="*/ 6053435 w 6105267"/>
              <a:gd name="connsiteY61" fmla="*/ 5387547 h 6858000"/>
              <a:gd name="connsiteX62" fmla="*/ 6068640 w 6105267"/>
              <a:gd name="connsiteY62" fmla="*/ 5474503 h 6858000"/>
              <a:gd name="connsiteX63" fmla="*/ 6080922 w 6105267"/>
              <a:gd name="connsiteY63" fmla="*/ 5561070 h 6858000"/>
              <a:gd name="connsiteX64" fmla="*/ 6096949 w 6105267"/>
              <a:gd name="connsiteY64" fmla="*/ 5648179 h 6858000"/>
              <a:gd name="connsiteX65" fmla="*/ 6096746 w 6105267"/>
              <a:gd name="connsiteY65" fmla="*/ 5862844 h 6858000"/>
              <a:gd name="connsiteX66" fmla="*/ 6045436 w 6105267"/>
              <a:gd name="connsiteY66" fmla="*/ 6124480 h 6858000"/>
              <a:gd name="connsiteX67" fmla="*/ 6030489 w 6105267"/>
              <a:gd name="connsiteY67" fmla="*/ 6317666 h 6858000"/>
              <a:gd name="connsiteX68" fmla="*/ 6007492 w 6105267"/>
              <a:gd name="connsiteY68" fmla="*/ 6440818 h 6858000"/>
              <a:gd name="connsiteX69" fmla="*/ 6009467 w 6105267"/>
              <a:gd name="connsiteY69" fmla="*/ 6487076 h 6858000"/>
              <a:gd name="connsiteX70" fmla="*/ 5995064 w 6105267"/>
              <a:gd name="connsiteY70" fmla="*/ 6540791 h 6858000"/>
              <a:gd name="connsiteX71" fmla="*/ 5986207 w 6105267"/>
              <a:gd name="connsiteY71" fmla="*/ 6695855 h 6858000"/>
              <a:gd name="connsiteX72" fmla="*/ 5979428 w 6105267"/>
              <a:gd name="connsiteY72" fmla="*/ 6754678 h 6858000"/>
              <a:gd name="connsiteX73" fmla="*/ 5984543 w 6105267"/>
              <a:gd name="connsiteY73" fmla="*/ 6811016 h 6858000"/>
              <a:gd name="connsiteX74" fmla="*/ 5979671 w 6105267"/>
              <a:gd name="connsiteY74" fmla="*/ 6858000 h 6858000"/>
              <a:gd name="connsiteX75" fmla="*/ 0 w 6105267"/>
              <a:gd name="connsiteY75" fmla="*/ 6858000 h 6858000"/>
              <a:gd name="connsiteX76" fmla="*/ 0 w 6105267"/>
              <a:gd name="connsiteY76"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18409 w 6105267"/>
              <a:gd name="connsiteY57" fmla="*/ 5227157 h 6858000"/>
              <a:gd name="connsiteX58" fmla="*/ 6036748 w 6105267"/>
              <a:gd name="connsiteY58" fmla="*/ 5322752 h 6858000"/>
              <a:gd name="connsiteX59" fmla="*/ 6037677 w 6105267"/>
              <a:gd name="connsiteY59" fmla="*/ 5354807 h 6858000"/>
              <a:gd name="connsiteX60" fmla="*/ 6053435 w 6105267"/>
              <a:gd name="connsiteY60" fmla="*/ 5387547 h 6858000"/>
              <a:gd name="connsiteX61" fmla="*/ 6068640 w 6105267"/>
              <a:gd name="connsiteY61" fmla="*/ 5474503 h 6858000"/>
              <a:gd name="connsiteX62" fmla="*/ 6080922 w 6105267"/>
              <a:gd name="connsiteY62" fmla="*/ 5561070 h 6858000"/>
              <a:gd name="connsiteX63" fmla="*/ 6096949 w 6105267"/>
              <a:gd name="connsiteY63" fmla="*/ 5648179 h 6858000"/>
              <a:gd name="connsiteX64" fmla="*/ 6096746 w 6105267"/>
              <a:gd name="connsiteY64" fmla="*/ 5862844 h 6858000"/>
              <a:gd name="connsiteX65" fmla="*/ 6045436 w 6105267"/>
              <a:gd name="connsiteY65" fmla="*/ 6124480 h 6858000"/>
              <a:gd name="connsiteX66" fmla="*/ 6030489 w 6105267"/>
              <a:gd name="connsiteY66" fmla="*/ 6317666 h 6858000"/>
              <a:gd name="connsiteX67" fmla="*/ 6007492 w 6105267"/>
              <a:gd name="connsiteY67" fmla="*/ 6440818 h 6858000"/>
              <a:gd name="connsiteX68" fmla="*/ 6009467 w 6105267"/>
              <a:gd name="connsiteY68" fmla="*/ 6487076 h 6858000"/>
              <a:gd name="connsiteX69" fmla="*/ 5995064 w 6105267"/>
              <a:gd name="connsiteY69" fmla="*/ 6540791 h 6858000"/>
              <a:gd name="connsiteX70" fmla="*/ 5986207 w 6105267"/>
              <a:gd name="connsiteY70" fmla="*/ 6695855 h 6858000"/>
              <a:gd name="connsiteX71" fmla="*/ 5979428 w 6105267"/>
              <a:gd name="connsiteY71" fmla="*/ 6754678 h 6858000"/>
              <a:gd name="connsiteX72" fmla="*/ 5984543 w 6105267"/>
              <a:gd name="connsiteY72" fmla="*/ 6811016 h 6858000"/>
              <a:gd name="connsiteX73" fmla="*/ 5979671 w 6105267"/>
              <a:gd name="connsiteY73" fmla="*/ 6858000 h 6858000"/>
              <a:gd name="connsiteX74" fmla="*/ 0 w 6105267"/>
              <a:gd name="connsiteY74" fmla="*/ 6858000 h 6858000"/>
              <a:gd name="connsiteX75" fmla="*/ 0 w 6105267"/>
              <a:gd name="connsiteY75"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18409 w 6105267"/>
              <a:gd name="connsiteY57" fmla="*/ 5227157 h 6858000"/>
              <a:gd name="connsiteX58" fmla="*/ 6036748 w 6105267"/>
              <a:gd name="connsiteY58" fmla="*/ 5322752 h 6858000"/>
              <a:gd name="connsiteX59" fmla="*/ 6037677 w 6105267"/>
              <a:gd name="connsiteY59" fmla="*/ 5354807 h 6858000"/>
              <a:gd name="connsiteX60" fmla="*/ 6053435 w 6105267"/>
              <a:gd name="connsiteY60" fmla="*/ 5387547 h 6858000"/>
              <a:gd name="connsiteX61" fmla="*/ 6068640 w 6105267"/>
              <a:gd name="connsiteY61" fmla="*/ 5474503 h 6858000"/>
              <a:gd name="connsiteX62" fmla="*/ 6080922 w 6105267"/>
              <a:gd name="connsiteY62" fmla="*/ 5561070 h 6858000"/>
              <a:gd name="connsiteX63" fmla="*/ 6096949 w 6105267"/>
              <a:gd name="connsiteY63" fmla="*/ 5648179 h 6858000"/>
              <a:gd name="connsiteX64" fmla="*/ 6096746 w 6105267"/>
              <a:gd name="connsiteY64" fmla="*/ 5862844 h 6858000"/>
              <a:gd name="connsiteX65" fmla="*/ 6045436 w 6105267"/>
              <a:gd name="connsiteY65" fmla="*/ 6124480 h 6858000"/>
              <a:gd name="connsiteX66" fmla="*/ 6030489 w 6105267"/>
              <a:gd name="connsiteY66" fmla="*/ 6317666 h 6858000"/>
              <a:gd name="connsiteX67" fmla="*/ 6007492 w 6105267"/>
              <a:gd name="connsiteY67" fmla="*/ 6440818 h 6858000"/>
              <a:gd name="connsiteX68" fmla="*/ 6009467 w 6105267"/>
              <a:gd name="connsiteY68" fmla="*/ 6487076 h 6858000"/>
              <a:gd name="connsiteX69" fmla="*/ 5995064 w 6105267"/>
              <a:gd name="connsiteY69" fmla="*/ 6540791 h 6858000"/>
              <a:gd name="connsiteX70" fmla="*/ 5986207 w 6105267"/>
              <a:gd name="connsiteY70" fmla="*/ 6695855 h 6858000"/>
              <a:gd name="connsiteX71" fmla="*/ 5979428 w 6105267"/>
              <a:gd name="connsiteY71" fmla="*/ 6754678 h 6858000"/>
              <a:gd name="connsiteX72" fmla="*/ 5984543 w 6105267"/>
              <a:gd name="connsiteY72" fmla="*/ 6811016 h 6858000"/>
              <a:gd name="connsiteX73" fmla="*/ 5979671 w 6105267"/>
              <a:gd name="connsiteY73" fmla="*/ 6858000 h 6858000"/>
              <a:gd name="connsiteX74" fmla="*/ 0 w 6105267"/>
              <a:gd name="connsiteY74" fmla="*/ 6858000 h 6858000"/>
              <a:gd name="connsiteX75" fmla="*/ 0 w 6105267"/>
              <a:gd name="connsiteY75"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186352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186352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706168 w 6105267"/>
              <a:gd name="connsiteY41" fmla="*/ 3797701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722836 w 6105267"/>
              <a:gd name="connsiteY41" fmla="*/ 3814370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722836 w 6105267"/>
              <a:gd name="connsiteY41" fmla="*/ 3814370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55472 w 6105267"/>
              <a:gd name="connsiteY38" fmla="*/ 3678877 h 6858000"/>
              <a:gd name="connsiteX39" fmla="*/ 5683015 w 6105267"/>
              <a:gd name="connsiteY39" fmla="*/ 3762025 h 6858000"/>
              <a:gd name="connsiteX40" fmla="*/ 5722836 w 6105267"/>
              <a:gd name="connsiteY40" fmla="*/ 3814370 h 6858000"/>
              <a:gd name="connsiteX41" fmla="*/ 5768491 w 6105267"/>
              <a:gd name="connsiteY41" fmla="*/ 3914399 h 6858000"/>
              <a:gd name="connsiteX42" fmla="*/ 5793123 w 6105267"/>
              <a:gd name="connsiteY42" fmla="*/ 3969952 h 6858000"/>
              <a:gd name="connsiteX43" fmla="*/ 5808321 w 6105267"/>
              <a:gd name="connsiteY43" fmla="*/ 3988153 h 6858000"/>
              <a:gd name="connsiteX44" fmla="*/ 5860672 w 6105267"/>
              <a:gd name="connsiteY44" fmla="*/ 4061579 h 6858000"/>
              <a:gd name="connsiteX45" fmla="*/ 5894095 w 6105267"/>
              <a:gd name="connsiteY45" fmla="*/ 4128857 h 6858000"/>
              <a:gd name="connsiteX46" fmla="*/ 5903513 w 6105267"/>
              <a:gd name="connsiteY46" fmla="*/ 4187661 h 6858000"/>
              <a:gd name="connsiteX47" fmla="*/ 5949086 w 6105267"/>
              <a:gd name="connsiteY47" fmla="*/ 4366139 h 6858000"/>
              <a:gd name="connsiteX48" fmla="*/ 5949261 w 6105267"/>
              <a:gd name="connsiteY48" fmla="*/ 4449185 h 6858000"/>
              <a:gd name="connsiteX49" fmla="*/ 5961816 w 6105267"/>
              <a:gd name="connsiteY49" fmla="*/ 4494562 h 6858000"/>
              <a:gd name="connsiteX50" fmla="*/ 5998138 w 6105267"/>
              <a:gd name="connsiteY50" fmla="*/ 4697518 h 6858000"/>
              <a:gd name="connsiteX51" fmla="*/ 6007819 w 6105267"/>
              <a:gd name="connsiteY51" fmla="*/ 4858148 h 6858000"/>
              <a:gd name="connsiteX52" fmla="*/ 6007749 w 6105267"/>
              <a:gd name="connsiteY52" fmla="*/ 4964715 h 6858000"/>
              <a:gd name="connsiteX53" fmla="*/ 6005269 w 6105267"/>
              <a:gd name="connsiteY53" fmla="*/ 5150567 h 6858000"/>
              <a:gd name="connsiteX54" fmla="*/ 6001127 w 6105267"/>
              <a:gd name="connsiteY54" fmla="*/ 5164609 h 6858000"/>
              <a:gd name="connsiteX55" fmla="*/ 5998514 w 6105267"/>
              <a:gd name="connsiteY55" fmla="*/ 5189673 h 6858000"/>
              <a:gd name="connsiteX56" fmla="*/ 6036748 w 6105267"/>
              <a:gd name="connsiteY56" fmla="*/ 5322752 h 6858000"/>
              <a:gd name="connsiteX57" fmla="*/ 6037677 w 6105267"/>
              <a:gd name="connsiteY57" fmla="*/ 5354807 h 6858000"/>
              <a:gd name="connsiteX58" fmla="*/ 6053435 w 6105267"/>
              <a:gd name="connsiteY58" fmla="*/ 5387547 h 6858000"/>
              <a:gd name="connsiteX59" fmla="*/ 6068640 w 6105267"/>
              <a:gd name="connsiteY59" fmla="*/ 5474503 h 6858000"/>
              <a:gd name="connsiteX60" fmla="*/ 6080922 w 6105267"/>
              <a:gd name="connsiteY60" fmla="*/ 5561070 h 6858000"/>
              <a:gd name="connsiteX61" fmla="*/ 6096949 w 6105267"/>
              <a:gd name="connsiteY61" fmla="*/ 5648179 h 6858000"/>
              <a:gd name="connsiteX62" fmla="*/ 6096746 w 6105267"/>
              <a:gd name="connsiteY62" fmla="*/ 5862844 h 6858000"/>
              <a:gd name="connsiteX63" fmla="*/ 6045436 w 6105267"/>
              <a:gd name="connsiteY63" fmla="*/ 6124480 h 6858000"/>
              <a:gd name="connsiteX64" fmla="*/ 6030489 w 6105267"/>
              <a:gd name="connsiteY64" fmla="*/ 6317666 h 6858000"/>
              <a:gd name="connsiteX65" fmla="*/ 6007492 w 6105267"/>
              <a:gd name="connsiteY65" fmla="*/ 6440818 h 6858000"/>
              <a:gd name="connsiteX66" fmla="*/ 6009467 w 6105267"/>
              <a:gd name="connsiteY66" fmla="*/ 6487076 h 6858000"/>
              <a:gd name="connsiteX67" fmla="*/ 5995064 w 6105267"/>
              <a:gd name="connsiteY67" fmla="*/ 6540791 h 6858000"/>
              <a:gd name="connsiteX68" fmla="*/ 5986207 w 6105267"/>
              <a:gd name="connsiteY68" fmla="*/ 6695855 h 6858000"/>
              <a:gd name="connsiteX69" fmla="*/ 5979428 w 6105267"/>
              <a:gd name="connsiteY69" fmla="*/ 6754678 h 6858000"/>
              <a:gd name="connsiteX70" fmla="*/ 5984543 w 6105267"/>
              <a:gd name="connsiteY70" fmla="*/ 6811016 h 6858000"/>
              <a:gd name="connsiteX71" fmla="*/ 5979671 w 6105267"/>
              <a:gd name="connsiteY71" fmla="*/ 6858000 h 6858000"/>
              <a:gd name="connsiteX72" fmla="*/ 0 w 6105267"/>
              <a:gd name="connsiteY72" fmla="*/ 6858000 h 6858000"/>
              <a:gd name="connsiteX73" fmla="*/ 0 w 6105267"/>
              <a:gd name="connsiteY73"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20805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30926 w 6105267"/>
              <a:gd name="connsiteY36" fmla="*/ 3564605 h 6858000"/>
              <a:gd name="connsiteX37" fmla="*/ 5597750 w 6105267"/>
              <a:gd name="connsiteY37" fmla="*/ 3520805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30926 w 6105267"/>
              <a:gd name="connsiteY36" fmla="*/ 3564605 h 6858000"/>
              <a:gd name="connsiteX37" fmla="*/ 5614055 w 6105267"/>
              <a:gd name="connsiteY37" fmla="*/ 356077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30926 w 6105267"/>
              <a:gd name="connsiteY36" fmla="*/ 3564605 h 6858000"/>
              <a:gd name="connsiteX37" fmla="*/ 5614055 w 6105267"/>
              <a:gd name="connsiteY37" fmla="*/ 356077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2069 w 6105267"/>
              <a:gd name="connsiteY36" fmla="*/ 3514638 h 6858000"/>
              <a:gd name="connsiteX37" fmla="*/ 5614055 w 6105267"/>
              <a:gd name="connsiteY37" fmla="*/ 356077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05267" h="6858000">
                <a:moveTo>
                  <a:pt x="0" y="0"/>
                </a:moveTo>
                <a:lnTo>
                  <a:pt x="4965888" y="0"/>
                </a:lnTo>
                <a:lnTo>
                  <a:pt x="4967767" y="7930"/>
                </a:lnTo>
                <a:cubicBezTo>
                  <a:pt x="4971201" y="21562"/>
                  <a:pt x="4974810" y="33728"/>
                  <a:pt x="4979444" y="43921"/>
                </a:cubicBezTo>
                <a:cubicBezTo>
                  <a:pt x="5002155" y="108089"/>
                  <a:pt x="5039453" y="125421"/>
                  <a:pt x="5075458" y="264355"/>
                </a:cubicBezTo>
                <a:cubicBezTo>
                  <a:pt x="5080172" y="263373"/>
                  <a:pt x="5084375" y="273006"/>
                  <a:pt x="5081175" y="277448"/>
                </a:cubicBezTo>
                <a:cubicBezTo>
                  <a:pt x="5078869" y="356637"/>
                  <a:pt x="5109899" y="337879"/>
                  <a:pt x="5097011" y="355616"/>
                </a:cubicBezTo>
                <a:cubicBezTo>
                  <a:pt x="5108982" y="393897"/>
                  <a:pt x="5123954" y="442245"/>
                  <a:pt x="5153000" y="507134"/>
                </a:cubicBezTo>
                <a:cubicBezTo>
                  <a:pt x="5159130" y="542272"/>
                  <a:pt x="5172528" y="570912"/>
                  <a:pt x="5171282" y="602071"/>
                </a:cubicBezTo>
                <a:cubicBezTo>
                  <a:pt x="5177290" y="647968"/>
                  <a:pt x="5183528" y="639882"/>
                  <a:pt x="5189051" y="782518"/>
                </a:cubicBezTo>
                <a:cubicBezTo>
                  <a:pt x="5196533" y="819747"/>
                  <a:pt x="5211748" y="856581"/>
                  <a:pt x="5218707" y="886387"/>
                </a:cubicBezTo>
                <a:cubicBezTo>
                  <a:pt x="5222103" y="910651"/>
                  <a:pt x="5224626" y="881734"/>
                  <a:pt x="5221281" y="920873"/>
                </a:cubicBezTo>
                <a:cubicBezTo>
                  <a:pt x="5216226" y="962348"/>
                  <a:pt x="5227328" y="1047212"/>
                  <a:pt x="5201018" y="1095027"/>
                </a:cubicBezTo>
                <a:cubicBezTo>
                  <a:pt x="5195677" y="1140464"/>
                  <a:pt x="5205610" y="1173951"/>
                  <a:pt x="5205902" y="1203021"/>
                </a:cubicBezTo>
                <a:cubicBezTo>
                  <a:pt x="5207939" y="1240877"/>
                  <a:pt x="5220231" y="1264849"/>
                  <a:pt x="5207532" y="1278975"/>
                </a:cubicBezTo>
                <a:cubicBezTo>
                  <a:pt x="5213654" y="1306391"/>
                  <a:pt x="5220794" y="1339415"/>
                  <a:pt x="5225968" y="1357994"/>
                </a:cubicBezTo>
                <a:cubicBezTo>
                  <a:pt x="5235560" y="1363307"/>
                  <a:pt x="5224941" y="1377158"/>
                  <a:pt x="5226675" y="1385685"/>
                </a:cubicBezTo>
                <a:cubicBezTo>
                  <a:pt x="5235522" y="1394562"/>
                  <a:pt x="5242140" y="1429309"/>
                  <a:pt x="5237226" y="1441327"/>
                </a:cubicBezTo>
                <a:lnTo>
                  <a:pt x="5255653" y="1524712"/>
                </a:lnTo>
                <a:lnTo>
                  <a:pt x="5263491" y="1642938"/>
                </a:lnTo>
                <a:cubicBezTo>
                  <a:pt x="5233312" y="1645260"/>
                  <a:pt x="5283758" y="1680689"/>
                  <a:pt x="5256552" y="1672509"/>
                </a:cubicBezTo>
                <a:cubicBezTo>
                  <a:pt x="5263439" y="1704194"/>
                  <a:pt x="5241186" y="1762238"/>
                  <a:pt x="5264549" y="1837572"/>
                </a:cubicBezTo>
                <a:cubicBezTo>
                  <a:pt x="5255047" y="1894025"/>
                  <a:pt x="5279958" y="1903508"/>
                  <a:pt x="5255696" y="1953770"/>
                </a:cubicBezTo>
                <a:cubicBezTo>
                  <a:pt x="5254497" y="2018939"/>
                  <a:pt x="5251158" y="2034824"/>
                  <a:pt x="5252592" y="2092210"/>
                </a:cubicBezTo>
                <a:cubicBezTo>
                  <a:pt x="5251660" y="2141443"/>
                  <a:pt x="5257478" y="2177466"/>
                  <a:pt x="5257248" y="2203922"/>
                </a:cubicBezTo>
                <a:lnTo>
                  <a:pt x="5262551" y="2288050"/>
                </a:lnTo>
                <a:cubicBezTo>
                  <a:pt x="5267437" y="2336348"/>
                  <a:pt x="5279466" y="2334639"/>
                  <a:pt x="5293877" y="2368649"/>
                </a:cubicBezTo>
                <a:lnTo>
                  <a:pt x="5311338" y="2404034"/>
                </a:lnTo>
                <a:cubicBezTo>
                  <a:pt x="5310997" y="2405674"/>
                  <a:pt x="5338704" y="2463412"/>
                  <a:pt x="5338366" y="2465052"/>
                </a:cubicBezTo>
                <a:cubicBezTo>
                  <a:pt x="5342744" y="2497318"/>
                  <a:pt x="5359740" y="2532873"/>
                  <a:pt x="5371263" y="2586413"/>
                </a:cubicBezTo>
                <a:cubicBezTo>
                  <a:pt x="5361911" y="2605414"/>
                  <a:pt x="5395423" y="2719664"/>
                  <a:pt x="5407503" y="2786290"/>
                </a:cubicBezTo>
                <a:cubicBezTo>
                  <a:pt x="5407454" y="2786708"/>
                  <a:pt x="5407404" y="2787125"/>
                  <a:pt x="5407356" y="2787545"/>
                </a:cubicBezTo>
                <a:cubicBezTo>
                  <a:pt x="5433437" y="2813691"/>
                  <a:pt x="5432314" y="2814723"/>
                  <a:pt x="5448870" y="2838305"/>
                </a:cubicBezTo>
                <a:cubicBezTo>
                  <a:pt x="5464968" y="2894270"/>
                  <a:pt x="5454425" y="2918525"/>
                  <a:pt x="5503944" y="3123335"/>
                </a:cubicBezTo>
                <a:cubicBezTo>
                  <a:pt x="5512347" y="3181628"/>
                  <a:pt x="5512245" y="3208390"/>
                  <a:pt x="5525532" y="3258473"/>
                </a:cubicBezTo>
                <a:cubicBezTo>
                  <a:pt x="5539834" y="3322326"/>
                  <a:pt x="5576402" y="3407674"/>
                  <a:pt x="5589758" y="3453699"/>
                </a:cubicBezTo>
                <a:cubicBezTo>
                  <a:pt x="5570147" y="3490668"/>
                  <a:pt x="5591299" y="3454351"/>
                  <a:pt x="5592069" y="3514638"/>
                </a:cubicBezTo>
                <a:lnTo>
                  <a:pt x="5614055" y="3560779"/>
                </a:lnTo>
                <a:cubicBezTo>
                  <a:pt x="5642477" y="3636744"/>
                  <a:pt x="5634212" y="3552814"/>
                  <a:pt x="5683015" y="3762025"/>
                </a:cubicBezTo>
                <a:cubicBezTo>
                  <a:pt x="5687021" y="3766429"/>
                  <a:pt x="5717920" y="3810691"/>
                  <a:pt x="5722836" y="3814370"/>
                </a:cubicBezTo>
                <a:lnTo>
                  <a:pt x="5768491" y="3914399"/>
                </a:lnTo>
                <a:cubicBezTo>
                  <a:pt x="5768399" y="3927909"/>
                  <a:pt x="5782052" y="3965459"/>
                  <a:pt x="5793123" y="3969952"/>
                </a:cubicBezTo>
                <a:cubicBezTo>
                  <a:pt x="5797717" y="3977244"/>
                  <a:pt x="5797864" y="3987352"/>
                  <a:pt x="5808321" y="3988153"/>
                </a:cubicBezTo>
                <a:cubicBezTo>
                  <a:pt x="5819579" y="4003424"/>
                  <a:pt x="5841613" y="4014315"/>
                  <a:pt x="5860672" y="4061579"/>
                </a:cubicBezTo>
                <a:cubicBezTo>
                  <a:pt x="5872084" y="4080468"/>
                  <a:pt x="5865523" y="4095937"/>
                  <a:pt x="5894095" y="4128857"/>
                </a:cubicBezTo>
                <a:lnTo>
                  <a:pt x="5903513" y="4187661"/>
                </a:lnTo>
                <a:cubicBezTo>
                  <a:pt x="5912281" y="4237527"/>
                  <a:pt x="5929555" y="4191583"/>
                  <a:pt x="5949086" y="4366139"/>
                </a:cubicBezTo>
                <a:cubicBezTo>
                  <a:pt x="5948498" y="4373973"/>
                  <a:pt x="5947179" y="4442831"/>
                  <a:pt x="5949261" y="4449185"/>
                </a:cubicBezTo>
                <a:lnTo>
                  <a:pt x="5961816" y="4494562"/>
                </a:lnTo>
                <a:cubicBezTo>
                  <a:pt x="5969962" y="4535951"/>
                  <a:pt x="5978352" y="4666880"/>
                  <a:pt x="5998138" y="4697518"/>
                </a:cubicBezTo>
                <a:cubicBezTo>
                  <a:pt x="6005688" y="4743028"/>
                  <a:pt x="6006217" y="4813615"/>
                  <a:pt x="6007819" y="4858148"/>
                </a:cubicBezTo>
                <a:cubicBezTo>
                  <a:pt x="6006852" y="4913684"/>
                  <a:pt x="6011369" y="4918877"/>
                  <a:pt x="6007749" y="4964715"/>
                </a:cubicBezTo>
                <a:cubicBezTo>
                  <a:pt x="6006922" y="5026666"/>
                  <a:pt x="6006096" y="5088616"/>
                  <a:pt x="6005269" y="5150567"/>
                </a:cubicBezTo>
                <a:lnTo>
                  <a:pt x="6001127" y="5164609"/>
                </a:lnTo>
                <a:lnTo>
                  <a:pt x="5998514" y="5189673"/>
                </a:lnTo>
                <a:lnTo>
                  <a:pt x="6036748" y="5322752"/>
                </a:lnTo>
                <a:cubicBezTo>
                  <a:pt x="6037058" y="5333437"/>
                  <a:pt x="6037367" y="5344122"/>
                  <a:pt x="6037677" y="5354807"/>
                </a:cubicBezTo>
                <a:lnTo>
                  <a:pt x="6053435" y="5387547"/>
                </a:lnTo>
                <a:cubicBezTo>
                  <a:pt x="6058595" y="5407496"/>
                  <a:pt x="6064059" y="5445583"/>
                  <a:pt x="6068640" y="5474503"/>
                </a:cubicBezTo>
                <a:cubicBezTo>
                  <a:pt x="6065387" y="5502156"/>
                  <a:pt x="6077015" y="5529097"/>
                  <a:pt x="6080922" y="5561070"/>
                </a:cubicBezTo>
                <a:cubicBezTo>
                  <a:pt x="6069952" y="5593856"/>
                  <a:pt x="6092872" y="5614018"/>
                  <a:pt x="6096949" y="5648179"/>
                </a:cubicBezTo>
                <a:cubicBezTo>
                  <a:pt x="6121811" y="5715144"/>
                  <a:pt x="6081535" y="5799438"/>
                  <a:pt x="6096746" y="5862844"/>
                </a:cubicBezTo>
                <a:cubicBezTo>
                  <a:pt x="6088161" y="5942227"/>
                  <a:pt x="6066798" y="6084395"/>
                  <a:pt x="6045436" y="6124480"/>
                </a:cubicBezTo>
                <a:cubicBezTo>
                  <a:pt x="6035300" y="6187952"/>
                  <a:pt x="6042671" y="6255420"/>
                  <a:pt x="6030489" y="6317666"/>
                </a:cubicBezTo>
                <a:cubicBezTo>
                  <a:pt x="5997800" y="6359855"/>
                  <a:pt x="6026490" y="6389009"/>
                  <a:pt x="6007492" y="6440818"/>
                </a:cubicBezTo>
                <a:cubicBezTo>
                  <a:pt x="6032870" y="6477306"/>
                  <a:pt x="6007936" y="6454949"/>
                  <a:pt x="6009467" y="6487076"/>
                </a:cubicBezTo>
                <a:cubicBezTo>
                  <a:pt x="6007396" y="6503737"/>
                  <a:pt x="5997257" y="6531311"/>
                  <a:pt x="5995064" y="6540791"/>
                </a:cubicBezTo>
                <a:lnTo>
                  <a:pt x="5986207" y="6695855"/>
                </a:lnTo>
                <a:cubicBezTo>
                  <a:pt x="5979276" y="6706164"/>
                  <a:pt x="5972094" y="6743953"/>
                  <a:pt x="5979428" y="6754678"/>
                </a:cubicBezTo>
                <a:cubicBezTo>
                  <a:pt x="5979151" y="6773871"/>
                  <a:pt x="5984503" y="6793796"/>
                  <a:pt x="5984543" y="6811016"/>
                </a:cubicBezTo>
                <a:cubicBezTo>
                  <a:pt x="5983922" y="6824242"/>
                  <a:pt x="6007010" y="6838446"/>
                  <a:pt x="5979671" y="6858000"/>
                </a:cubicBezTo>
                <a:lnTo>
                  <a:pt x="0" y="6858000"/>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34DBDB1-9741-9448-EFE4-93C94B8C26BC}"/>
              </a:ext>
            </a:extLst>
          </p:cNvPr>
          <p:cNvSpPr>
            <a:spLocks noGrp="1"/>
          </p:cNvSpPr>
          <p:nvPr>
            <p:ph type="title"/>
          </p:nvPr>
        </p:nvSpPr>
        <p:spPr>
          <a:xfrm>
            <a:off x="5645650" y="711316"/>
            <a:ext cx="6102669" cy="1718874"/>
          </a:xfrm>
        </p:spPr>
        <p:txBody>
          <a:bodyPr anchor="ctr">
            <a:normAutofit/>
          </a:bodyPr>
          <a:lstStyle/>
          <a:p>
            <a:pPr algn="r"/>
            <a:r>
              <a:rPr lang="ro-RO" sz="2400" i="0">
                <a:ea typeface="+mj-lt"/>
                <a:cs typeface="+mj-lt"/>
              </a:rPr>
              <a:t>Afghanistan War </a:t>
            </a:r>
            <a:r>
              <a:rPr lang="ro-RO" sz="2400" i="0" err="1">
                <a:ea typeface="+mj-lt"/>
                <a:cs typeface="+mj-lt"/>
              </a:rPr>
              <a:t>Logs</a:t>
            </a:r>
            <a:r>
              <a:rPr lang="ro-RO" sz="2400" i="0">
                <a:ea typeface="+mj-lt"/>
                <a:cs typeface="+mj-lt"/>
              </a:rPr>
              <a:t> </a:t>
            </a:r>
            <a:r>
              <a:rPr lang="ro-RO" sz="2400" i="0" err="1">
                <a:ea typeface="+mj-lt"/>
                <a:cs typeface="+mj-lt"/>
              </a:rPr>
              <a:t>and</a:t>
            </a:r>
            <a:r>
              <a:rPr lang="ro-RO" sz="2400" i="0">
                <a:ea typeface="+mj-lt"/>
                <a:cs typeface="+mj-lt"/>
              </a:rPr>
              <a:t> </a:t>
            </a:r>
            <a:r>
              <a:rPr lang="ro-RO" sz="2400" i="0" err="1">
                <a:ea typeface="+mj-lt"/>
                <a:cs typeface="+mj-lt"/>
              </a:rPr>
              <a:t>Iraq</a:t>
            </a:r>
            <a:r>
              <a:rPr lang="ro-RO" sz="2400" i="0">
                <a:ea typeface="+mj-lt"/>
                <a:cs typeface="+mj-lt"/>
              </a:rPr>
              <a:t> War </a:t>
            </a:r>
            <a:r>
              <a:rPr lang="ro-RO" sz="2400" i="0" err="1">
                <a:ea typeface="+mj-lt"/>
                <a:cs typeface="+mj-lt"/>
              </a:rPr>
              <a:t>Logs</a:t>
            </a:r>
            <a:endParaRPr lang="en-US" sz="2400" i="0">
              <a:ea typeface="+mj-lt"/>
              <a:cs typeface="+mj-lt"/>
            </a:endParaRPr>
          </a:p>
          <a:p>
            <a:pPr algn="r"/>
            <a:endParaRPr lang="en-US" sz="2400"/>
          </a:p>
        </p:txBody>
      </p:sp>
      <p:sp>
        <p:nvSpPr>
          <p:cNvPr id="3" name="Content Placeholder 2">
            <a:extLst>
              <a:ext uri="{FF2B5EF4-FFF2-40B4-BE49-F238E27FC236}">
                <a16:creationId xmlns:a16="http://schemas.microsoft.com/office/drawing/2014/main" id="{199F1A75-A535-18C1-1567-8241BB54FC19}"/>
              </a:ext>
            </a:extLst>
          </p:cNvPr>
          <p:cNvSpPr>
            <a:spLocks noGrp="1"/>
          </p:cNvSpPr>
          <p:nvPr>
            <p:ph idx="1"/>
          </p:nvPr>
        </p:nvSpPr>
        <p:spPr>
          <a:xfrm>
            <a:off x="5645650" y="1863658"/>
            <a:ext cx="5746250" cy="3536955"/>
          </a:xfrm>
        </p:spPr>
        <p:txBody>
          <a:bodyPr anchor="ctr">
            <a:normAutofit/>
          </a:bodyPr>
          <a:lstStyle/>
          <a:p>
            <a:pPr rtl="0"/>
            <a:r>
              <a:rPr lang="en-US" sz="2000" baseline="0">
                <a:latin typeface="Aptos"/>
                <a:ea typeface="Arial"/>
                <a:cs typeface="Arial"/>
              </a:rPr>
              <a:t>involves the release of the "Afghanistan War Logs" and "Iraq War Logs"</a:t>
            </a:r>
            <a:r>
              <a:rPr lang="en-US" sz="2000">
                <a:latin typeface="Aptos"/>
                <a:ea typeface="Arial"/>
                <a:cs typeface="Arial"/>
              </a:rPr>
              <a:t>​</a:t>
            </a:r>
          </a:p>
          <a:p>
            <a:pPr rtl="0"/>
            <a:r>
              <a:rPr lang="en-US" sz="2000" baseline="0">
                <a:latin typeface="Aptos"/>
                <a:ea typeface="Arial"/>
                <a:cs typeface="Arial"/>
              </a:rPr>
              <a:t> Bradley Manning, a soldier in the US military, provided over 500,000 classified military documents to WikiLeaks + 250,000 confidential US diplomatic cables from 1966 to 2010</a:t>
            </a:r>
            <a:endParaRPr lang="en-US" sz="2000">
              <a:latin typeface="Aptos"/>
              <a:ea typeface="Arial"/>
              <a:cs typeface="Arial"/>
            </a:endParaRPr>
          </a:p>
        </p:txBody>
      </p:sp>
      <p:sp>
        <p:nvSpPr>
          <p:cNvPr id="27" name="Rectangle 26">
            <a:extLst>
              <a:ext uri="{FF2B5EF4-FFF2-40B4-BE49-F238E27FC236}">
                <a16:creationId xmlns:a16="http://schemas.microsoft.com/office/drawing/2014/main" id="{BA046A61-60D5-4DD7-9750-B310FADD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08959">
            <a:off x="951440" y="3529596"/>
            <a:ext cx="3701304" cy="2843647"/>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in a military uniform&#10;&#10;Description automatically generated">
            <a:extLst>
              <a:ext uri="{FF2B5EF4-FFF2-40B4-BE49-F238E27FC236}">
                <a16:creationId xmlns:a16="http://schemas.microsoft.com/office/drawing/2014/main" id="{5C089B05-BECC-197A-891F-CF8DBFD830E7}"/>
              </a:ext>
            </a:extLst>
          </p:cNvPr>
          <p:cNvPicPr>
            <a:picLocks noChangeAspect="1"/>
          </p:cNvPicPr>
          <p:nvPr/>
        </p:nvPicPr>
        <p:blipFill rotWithShape="1">
          <a:blip r:embed="rId3"/>
          <a:srcRect t="2448" r="2" b="36314"/>
          <a:stretch/>
        </p:blipFill>
        <p:spPr>
          <a:xfrm>
            <a:off x="989163" y="3567614"/>
            <a:ext cx="3625768" cy="2772734"/>
          </a:xfrm>
          <a:custGeom>
            <a:avLst/>
            <a:gdLst/>
            <a:ahLst/>
            <a:cxnLst/>
            <a:rect l="l" t="t" r="r" b="b"/>
            <a:pathLst>
              <a:path w="3625768" h="2772734">
                <a:moveTo>
                  <a:pt x="3483945" y="0"/>
                </a:moveTo>
                <a:lnTo>
                  <a:pt x="3625730" y="2548771"/>
                </a:lnTo>
                <a:cubicBezTo>
                  <a:pt x="3626520" y="2563757"/>
                  <a:pt x="3614951" y="2576575"/>
                  <a:pt x="3599835" y="2577454"/>
                </a:cubicBezTo>
                <a:cubicBezTo>
                  <a:pt x="3052538" y="2611021"/>
                  <a:pt x="1388913" y="2704541"/>
                  <a:pt x="143751" y="2772638"/>
                </a:cubicBezTo>
                <a:lnTo>
                  <a:pt x="141982" y="2772734"/>
                </a:lnTo>
                <a:lnTo>
                  <a:pt x="48" y="221303"/>
                </a:lnTo>
                <a:cubicBezTo>
                  <a:pt x="-621" y="208362"/>
                  <a:pt x="5927" y="197505"/>
                  <a:pt x="14722" y="196982"/>
                </a:cubicBezTo>
                <a:lnTo>
                  <a:pt x="740808" y="156590"/>
                </a:lnTo>
                <a:lnTo>
                  <a:pt x="764142" y="148678"/>
                </a:lnTo>
                <a:cubicBezTo>
                  <a:pt x="777460" y="148229"/>
                  <a:pt x="780639" y="152171"/>
                  <a:pt x="788886" y="153916"/>
                </a:cubicBezTo>
                <a:lnTo>
                  <a:pt x="1113744" y="135844"/>
                </a:lnTo>
                <a:lnTo>
                  <a:pt x="1156865" y="133445"/>
                </a:lnTo>
                <a:lnTo>
                  <a:pt x="1180558" y="125078"/>
                </a:lnTo>
                <a:cubicBezTo>
                  <a:pt x="1190560" y="130158"/>
                  <a:pt x="1197035" y="118777"/>
                  <a:pt x="1204735" y="115655"/>
                </a:cubicBezTo>
                <a:lnTo>
                  <a:pt x="1228270" y="110862"/>
                </a:lnTo>
                <a:lnTo>
                  <a:pt x="1246508" y="109308"/>
                </a:lnTo>
                <a:lnTo>
                  <a:pt x="1265912" y="112996"/>
                </a:lnTo>
                <a:cubicBezTo>
                  <a:pt x="1271281" y="113160"/>
                  <a:pt x="1272528" y="110124"/>
                  <a:pt x="1278720" y="110300"/>
                </a:cubicBezTo>
                <a:lnTo>
                  <a:pt x="1303065" y="114055"/>
                </a:lnTo>
                <a:lnTo>
                  <a:pt x="1338523" y="116788"/>
                </a:lnTo>
                <a:lnTo>
                  <a:pt x="1363031" y="120441"/>
                </a:lnTo>
                <a:lnTo>
                  <a:pt x="1367788" y="121712"/>
                </a:lnTo>
                <a:lnTo>
                  <a:pt x="1526330" y="112892"/>
                </a:lnTo>
                <a:lnTo>
                  <a:pt x="1537931" y="110530"/>
                </a:lnTo>
                <a:lnTo>
                  <a:pt x="1577483" y="110047"/>
                </a:lnTo>
                <a:lnTo>
                  <a:pt x="1583083" y="107396"/>
                </a:lnTo>
                <a:lnTo>
                  <a:pt x="1621787" y="107582"/>
                </a:lnTo>
                <a:cubicBezTo>
                  <a:pt x="1634544" y="106542"/>
                  <a:pt x="1656709" y="105831"/>
                  <a:pt x="1663943" y="103251"/>
                </a:cubicBezTo>
                <a:lnTo>
                  <a:pt x="1666802" y="97754"/>
                </a:lnTo>
                <a:lnTo>
                  <a:pt x="1676046" y="96770"/>
                </a:lnTo>
                <a:cubicBezTo>
                  <a:pt x="1676746" y="97141"/>
                  <a:pt x="1690091" y="96057"/>
                  <a:pt x="1690644" y="96061"/>
                </a:cubicBezTo>
                <a:lnTo>
                  <a:pt x="1723641" y="99828"/>
                </a:lnTo>
                <a:close/>
              </a:path>
            </a:pathLst>
          </a:custGeom>
        </p:spPr>
      </p:pic>
      <p:sp>
        <p:nvSpPr>
          <p:cNvPr id="29" name="Rectangle 28">
            <a:extLst>
              <a:ext uri="{FF2B5EF4-FFF2-40B4-BE49-F238E27FC236}">
                <a16:creationId xmlns:a16="http://schemas.microsoft.com/office/drawing/2014/main" id="{1CC66135-34A3-4CE7-B85C-2ED658455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6278">
            <a:off x="1557128" y="688787"/>
            <a:ext cx="3701304" cy="2843647"/>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holding a newspaper&#10;&#10;Description automatically generated">
            <a:extLst>
              <a:ext uri="{FF2B5EF4-FFF2-40B4-BE49-F238E27FC236}">
                <a16:creationId xmlns:a16="http://schemas.microsoft.com/office/drawing/2014/main" id="{F943BA66-CCC9-5163-5D42-9BA1229BAADE}"/>
              </a:ext>
            </a:extLst>
          </p:cNvPr>
          <p:cNvPicPr>
            <a:picLocks noChangeAspect="1"/>
          </p:cNvPicPr>
          <p:nvPr/>
        </p:nvPicPr>
        <p:blipFill rotWithShape="1">
          <a:blip r:embed="rId4"/>
          <a:srcRect l="7930" r="4" b="3"/>
          <a:stretch/>
        </p:blipFill>
        <p:spPr>
          <a:xfrm>
            <a:off x="1608252" y="705992"/>
            <a:ext cx="3598252" cy="2791598"/>
          </a:xfrm>
          <a:custGeom>
            <a:avLst/>
            <a:gdLst/>
            <a:ahLst/>
            <a:cxnLst/>
            <a:rect l="l" t="t" r="r" b="b"/>
            <a:pathLst>
              <a:path w="3598252" h="2791598">
                <a:moveTo>
                  <a:pt x="157374" y="14"/>
                </a:moveTo>
                <a:lnTo>
                  <a:pt x="877436" y="39069"/>
                </a:lnTo>
                <a:lnTo>
                  <a:pt x="901303" y="33662"/>
                </a:lnTo>
                <a:cubicBezTo>
                  <a:pt x="914477" y="34672"/>
                  <a:pt x="917178" y="38992"/>
                  <a:pt x="925115" y="41655"/>
                </a:cubicBezTo>
                <a:lnTo>
                  <a:pt x="1247278" y="59129"/>
                </a:lnTo>
                <a:lnTo>
                  <a:pt x="1290041" y="61449"/>
                </a:lnTo>
                <a:lnTo>
                  <a:pt x="1314311" y="55623"/>
                </a:lnTo>
                <a:cubicBezTo>
                  <a:pt x="1323611" y="61838"/>
                  <a:pt x="1331243" y="51085"/>
                  <a:pt x="1339174" y="48786"/>
                </a:cubicBezTo>
                <a:lnTo>
                  <a:pt x="1362897" y="46543"/>
                </a:lnTo>
                <a:lnTo>
                  <a:pt x="1381043" y="46980"/>
                </a:lnTo>
                <a:lnTo>
                  <a:pt x="1399762" y="52826"/>
                </a:lnTo>
                <a:cubicBezTo>
                  <a:pt x="1405036" y="53581"/>
                  <a:pt x="1406599" y="50659"/>
                  <a:pt x="1412682" y="51517"/>
                </a:cubicBezTo>
                <a:lnTo>
                  <a:pt x="1436264" y="57973"/>
                </a:lnTo>
                <a:lnTo>
                  <a:pt x="1470911" y="64620"/>
                </a:lnTo>
                <a:lnTo>
                  <a:pt x="1494664" y="70991"/>
                </a:lnTo>
                <a:lnTo>
                  <a:pt x="1499214" y="72794"/>
                </a:lnTo>
                <a:lnTo>
                  <a:pt x="1656441" y="81322"/>
                </a:lnTo>
                <a:lnTo>
                  <a:pt x="1668134" y="80216"/>
                </a:lnTo>
                <a:lnTo>
                  <a:pt x="1707169" y="84073"/>
                </a:lnTo>
                <a:lnTo>
                  <a:pt x="1712980" y="82018"/>
                </a:lnTo>
                <a:lnTo>
                  <a:pt x="1751106" y="86456"/>
                </a:lnTo>
                <a:cubicBezTo>
                  <a:pt x="1763793" y="86809"/>
                  <a:pt x="1785717" y="88528"/>
                  <a:pt x="1793130" y="86723"/>
                </a:cubicBezTo>
                <a:lnTo>
                  <a:pt x="1796552" y="81500"/>
                </a:lnTo>
                <a:lnTo>
                  <a:pt x="1805770" y="81525"/>
                </a:lnTo>
                <a:cubicBezTo>
                  <a:pt x="1806420" y="81975"/>
                  <a:pt x="1819691" y="82349"/>
                  <a:pt x="1820236" y="82413"/>
                </a:cubicBezTo>
                <a:lnTo>
                  <a:pt x="1852344" y="89831"/>
                </a:lnTo>
                <a:lnTo>
                  <a:pt x="3598252" y="182598"/>
                </a:lnTo>
                <a:lnTo>
                  <a:pt x="3458157" y="2765514"/>
                </a:lnTo>
                <a:cubicBezTo>
                  <a:pt x="3457291" y="2780696"/>
                  <a:pt x="3444481" y="2792337"/>
                  <a:pt x="3429486" y="2791562"/>
                </a:cubicBezTo>
                <a:cubicBezTo>
                  <a:pt x="2886387" y="2765268"/>
                  <a:pt x="1236457" y="2676765"/>
                  <a:pt x="1755" y="2608610"/>
                </a:cubicBezTo>
                <a:lnTo>
                  <a:pt x="0" y="2608513"/>
                </a:lnTo>
                <a:lnTo>
                  <a:pt x="140241" y="22901"/>
                </a:lnTo>
                <a:cubicBezTo>
                  <a:pt x="141003" y="9792"/>
                  <a:pt x="148648" y="-425"/>
                  <a:pt x="157374" y="14"/>
                </a:cubicBezTo>
                <a:close/>
              </a:path>
            </a:pathLst>
          </a:custGeom>
        </p:spPr>
      </p:pic>
    </p:spTree>
    <p:extLst>
      <p:ext uri="{BB962C8B-B14F-4D97-AF65-F5344CB8AC3E}">
        <p14:creationId xmlns:p14="http://schemas.microsoft.com/office/powerpoint/2010/main" val="390316129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26E0BFB-CDF1-4990-8C11-AC849311E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people walking on a beach&#10;&#10;Description automatically generated">
            <a:extLst>
              <a:ext uri="{FF2B5EF4-FFF2-40B4-BE49-F238E27FC236}">
                <a16:creationId xmlns:a16="http://schemas.microsoft.com/office/drawing/2014/main" id="{301509BB-3AA3-6ED6-083E-EC737203F1F4}"/>
              </a:ext>
            </a:extLst>
          </p:cNvPr>
          <p:cNvPicPr>
            <a:picLocks noChangeAspect="1"/>
          </p:cNvPicPr>
          <p:nvPr/>
        </p:nvPicPr>
        <p:blipFill rotWithShape="1">
          <a:blip r:embed="rId2"/>
          <a:srcRect l="3302"/>
          <a:stretch/>
        </p:blipFill>
        <p:spPr>
          <a:xfrm>
            <a:off x="-2" y="10"/>
            <a:ext cx="8668512" cy="6857990"/>
          </a:xfrm>
          <a:prstGeom prst="rect">
            <a:avLst/>
          </a:prstGeom>
        </p:spPr>
      </p:pic>
      <p:sp>
        <p:nvSpPr>
          <p:cNvPr id="23" name="Rectangle 22">
            <a:extLst>
              <a:ext uri="{FF2B5EF4-FFF2-40B4-BE49-F238E27FC236}">
                <a16:creationId xmlns:a16="http://schemas.microsoft.com/office/drawing/2014/main" id="{6069A1F8-9BEB-4786-9694-FC48B2D75D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788244" y="0"/>
            <a:ext cx="9403756" cy="6858000"/>
          </a:xfrm>
          <a:prstGeom prst="rect">
            <a:avLst/>
          </a:prstGeom>
          <a:gradFill>
            <a:gsLst>
              <a:gs pos="58000">
                <a:schemeClr val="tx1"/>
              </a:gs>
              <a:gs pos="30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71693C-D99E-FAD4-4BDE-9959F272D3EC}"/>
              </a:ext>
            </a:extLst>
          </p:cNvPr>
          <p:cNvSpPr>
            <a:spLocks noGrp="1"/>
          </p:cNvSpPr>
          <p:nvPr>
            <p:ph type="title"/>
          </p:nvPr>
        </p:nvSpPr>
        <p:spPr>
          <a:xfrm>
            <a:off x="7848600" y="1122363"/>
            <a:ext cx="4023360" cy="3204134"/>
          </a:xfrm>
        </p:spPr>
        <p:txBody>
          <a:bodyPr vert="horz" lIns="91440" tIns="45720" rIns="91440" bIns="45720" rtlCol="0" anchor="b">
            <a:normAutofit/>
          </a:bodyPr>
          <a:lstStyle/>
          <a:p>
            <a:r>
              <a:rPr lang="en-US" sz="4800">
                <a:solidFill>
                  <a:schemeClr val="bg1"/>
                </a:solidFill>
              </a:rPr>
              <a:t>COLLATERAL MURDER</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018373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620FDFD2-19AF-4124-A49A-BAC0929B1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87D47F-8732-2AC1-2A22-788E0B0C87B7}"/>
              </a:ext>
            </a:extLst>
          </p:cNvPr>
          <p:cNvSpPr>
            <a:spLocks noGrp="1"/>
          </p:cNvSpPr>
          <p:nvPr>
            <p:ph type="title"/>
          </p:nvPr>
        </p:nvSpPr>
        <p:spPr>
          <a:xfrm>
            <a:off x="6981825" y="1641752"/>
            <a:ext cx="4391024" cy="1323439"/>
          </a:xfrm>
        </p:spPr>
        <p:txBody>
          <a:bodyPr vert="horz" lIns="91440" tIns="45720" rIns="91440" bIns="45720" rtlCol="0" anchor="t">
            <a:normAutofit/>
          </a:bodyPr>
          <a:lstStyle/>
          <a:p>
            <a:r>
              <a:rPr lang="en-US" sz="4000" kern="1200">
                <a:solidFill>
                  <a:schemeClr val="bg1"/>
                </a:solidFill>
                <a:latin typeface="+mj-lt"/>
                <a:ea typeface="+mj-ea"/>
                <a:cs typeface="+mj-cs"/>
              </a:rPr>
              <a:t>Vault 7</a:t>
            </a:r>
          </a:p>
        </p:txBody>
      </p:sp>
      <p:pic>
        <p:nvPicPr>
          <p:cNvPr id="5" name="Content Placeholder 4" descr="A computer screen shot of a computer&#10;&#10;Description automatically generated">
            <a:extLst>
              <a:ext uri="{FF2B5EF4-FFF2-40B4-BE49-F238E27FC236}">
                <a16:creationId xmlns:a16="http://schemas.microsoft.com/office/drawing/2014/main" id="{72ACC79E-08DB-B324-6A7C-E1F4A3989956}"/>
              </a:ext>
            </a:extLst>
          </p:cNvPr>
          <p:cNvPicPr>
            <a:picLocks noGrp="1" noChangeAspect="1"/>
          </p:cNvPicPr>
          <p:nvPr>
            <p:ph idx="1"/>
          </p:nvPr>
        </p:nvPicPr>
        <p:blipFill rotWithShape="1">
          <a:blip r:embed="rId2"/>
          <a:srcRect l="4869" r="1" b="1"/>
          <a:stretch/>
        </p:blipFill>
        <p:spPr>
          <a:xfrm>
            <a:off x="20" y="1"/>
            <a:ext cx="6088360" cy="3333749"/>
          </a:xfrm>
          <a:custGeom>
            <a:avLst/>
            <a:gdLst/>
            <a:ahLst/>
            <a:cxnLst/>
            <a:rect l="l" t="t" r="r" b="b"/>
            <a:pathLst>
              <a:path w="6088380" h="3333749">
                <a:moveTo>
                  <a:pt x="0" y="0"/>
                </a:moveTo>
                <a:lnTo>
                  <a:pt x="6088380" y="0"/>
                </a:lnTo>
                <a:lnTo>
                  <a:pt x="6088380" y="2202180"/>
                </a:lnTo>
                <a:lnTo>
                  <a:pt x="5913795" y="3333749"/>
                </a:lnTo>
                <a:lnTo>
                  <a:pt x="0" y="3333749"/>
                </a:lnTo>
                <a:close/>
              </a:path>
            </a:pathLst>
          </a:custGeom>
        </p:spPr>
      </p:pic>
      <p:pic>
        <p:nvPicPr>
          <p:cNvPr id="8" name="Picture 7" descr="Opinion | Julian Assange: The CIA director is waging war on truth-tellers  like WikiLeaks - The Washington Post">
            <a:extLst>
              <a:ext uri="{FF2B5EF4-FFF2-40B4-BE49-F238E27FC236}">
                <a16:creationId xmlns:a16="http://schemas.microsoft.com/office/drawing/2014/main" id="{F1DCA2C1-2C6B-7A8D-4362-D32EA5F76485}"/>
              </a:ext>
            </a:extLst>
          </p:cNvPr>
          <p:cNvPicPr>
            <a:picLocks noChangeAspect="1"/>
          </p:cNvPicPr>
          <p:nvPr/>
        </p:nvPicPr>
        <p:blipFill rotWithShape="1">
          <a:blip r:embed="rId3"/>
          <a:srcRect b="25281"/>
          <a:stretch/>
        </p:blipFill>
        <p:spPr>
          <a:xfrm>
            <a:off x="20" y="3524252"/>
            <a:ext cx="6088360" cy="3333748"/>
          </a:xfrm>
          <a:custGeom>
            <a:avLst/>
            <a:gdLst/>
            <a:ahLst/>
            <a:cxnLst/>
            <a:rect l="l" t="t" r="r" b="b"/>
            <a:pathLst>
              <a:path w="6088380" h="3333748">
                <a:moveTo>
                  <a:pt x="0" y="0"/>
                </a:moveTo>
                <a:lnTo>
                  <a:pt x="5884403" y="0"/>
                </a:lnTo>
                <a:lnTo>
                  <a:pt x="5882640" y="11428"/>
                </a:lnTo>
                <a:lnTo>
                  <a:pt x="5562600" y="1931668"/>
                </a:lnTo>
                <a:lnTo>
                  <a:pt x="6088380" y="3333748"/>
                </a:lnTo>
                <a:lnTo>
                  <a:pt x="0" y="3333748"/>
                </a:lnTo>
                <a:close/>
              </a:path>
            </a:pathLst>
          </a:custGeom>
        </p:spPr>
      </p:pic>
      <p:grpSp>
        <p:nvGrpSpPr>
          <p:cNvPr id="15" name="Group 14">
            <a:extLst>
              <a:ext uri="{FF2B5EF4-FFF2-40B4-BE49-F238E27FC236}">
                <a16:creationId xmlns:a16="http://schemas.microsoft.com/office/drawing/2014/main" id="{7F6F6FC6-9A5F-4E14-8105-15D94914A7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95370" y="544"/>
            <a:ext cx="874716" cy="6857455"/>
            <a:chOff x="5395370" y="544"/>
            <a:chExt cx="874716" cy="6857455"/>
          </a:xfrm>
        </p:grpSpPr>
        <p:sp>
          <p:nvSpPr>
            <p:cNvPr id="16" name="Freeform: Shape 15">
              <a:extLst>
                <a:ext uri="{FF2B5EF4-FFF2-40B4-BE49-F238E27FC236}">
                  <a16:creationId xmlns:a16="http://schemas.microsoft.com/office/drawing/2014/main" id="{2DCFA6DA-C89C-4BD9-A659-4E35D789BF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868AC5BD-C02C-4D96-813D-3C9ABB388E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2404000"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7" name="TextBox 6">
            <a:extLst>
              <a:ext uri="{FF2B5EF4-FFF2-40B4-BE49-F238E27FC236}">
                <a16:creationId xmlns:a16="http://schemas.microsoft.com/office/drawing/2014/main" id="{51AF982D-52F5-A202-9F86-7FC12BD8D3F1}"/>
              </a:ext>
            </a:extLst>
          </p:cNvPr>
          <p:cNvSpPr txBox="1"/>
          <p:nvPr/>
        </p:nvSpPr>
        <p:spPr>
          <a:xfrm>
            <a:off x="6981826" y="3146400"/>
            <a:ext cx="4391024" cy="26820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sz="2000">
                <a:solidFill>
                  <a:schemeClr val="bg1">
                    <a:alpha val="80000"/>
                  </a:schemeClr>
                </a:solidFill>
              </a:rPr>
              <a:t>details about the activities and capabilities of the CIA to perform electronic surveillance and cyber warfare.</a:t>
            </a:r>
          </a:p>
          <a:p>
            <a:pPr indent="-228600">
              <a:lnSpc>
                <a:spcPct val="90000"/>
              </a:lnSpc>
              <a:spcAft>
                <a:spcPts val="600"/>
              </a:spcAft>
              <a:buFont typeface="Arial" panose="020B0604020202020204" pitchFamily="34" charset="0"/>
              <a:buChar char="•"/>
            </a:pPr>
            <a:r>
              <a:rPr lang="en-US" sz="2000">
                <a:solidFill>
                  <a:schemeClr val="bg1">
                    <a:alpha val="80000"/>
                  </a:schemeClr>
                </a:solidFill>
              </a:rPr>
              <a:t>CIA director Mike Pompeo declared WikiLeaks to be a "hostile intelligence service" and considered kidnapping or assassinating Assange</a:t>
            </a:r>
          </a:p>
        </p:txBody>
      </p:sp>
    </p:spTree>
    <p:extLst>
      <p:ext uri="{BB962C8B-B14F-4D97-AF65-F5344CB8AC3E}">
        <p14:creationId xmlns:p14="http://schemas.microsoft.com/office/powerpoint/2010/main" val="408801439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O imagine care conține clădire, în aer liber, persoană&#10;&#10;Descriere generată automat">
            <a:extLst>
              <a:ext uri="{FF2B5EF4-FFF2-40B4-BE49-F238E27FC236}">
                <a16:creationId xmlns:a16="http://schemas.microsoft.com/office/drawing/2014/main" id="{32F33530-2BD0-1FA4-AA70-F21E18D432D2}"/>
              </a:ext>
            </a:extLst>
          </p:cNvPr>
          <p:cNvPicPr>
            <a:picLocks noChangeAspect="1"/>
          </p:cNvPicPr>
          <p:nvPr/>
        </p:nvPicPr>
        <p:blipFill rotWithShape="1">
          <a:blip r:embed="rId2"/>
          <a:srcRect b="6250"/>
          <a:stretch/>
        </p:blipFill>
        <p:spPr>
          <a:xfrm>
            <a:off x="20" y="1"/>
            <a:ext cx="12191980" cy="6857999"/>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94C5A5-3839-055D-F478-4BAF432FFBAE}"/>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The arrest of Julian Assange</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26643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2BA2BD9-7B54-4190-8F06-3EF3658A0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NN has video of a visibly aged Julian Assange being dragged out of  Ecuador's embassy | The Week">
            <a:extLst>
              <a:ext uri="{FF2B5EF4-FFF2-40B4-BE49-F238E27FC236}">
                <a16:creationId xmlns:a16="http://schemas.microsoft.com/office/drawing/2014/main" id="{56E104A1-A759-4631-F329-2B8380FCD9A4}"/>
              </a:ext>
            </a:extLst>
          </p:cNvPr>
          <p:cNvPicPr>
            <a:picLocks noGrp="1" noChangeAspect="1"/>
          </p:cNvPicPr>
          <p:nvPr>
            <p:ph idx="1"/>
          </p:nvPr>
        </p:nvPicPr>
        <p:blipFill rotWithShape="1">
          <a:blip r:embed="rId2"/>
          <a:srcRect l="444"/>
          <a:stretch/>
        </p:blipFill>
        <p:spPr>
          <a:xfrm>
            <a:off x="20" y="1282"/>
            <a:ext cx="12191980" cy="6856718"/>
          </a:xfrm>
          <a:prstGeom prst="rect">
            <a:avLst/>
          </a:prstGeom>
          <a:effectLst>
            <a:outerShdw blurRad="596900" dist="330200" dir="8820000" sx="87000" sy="87000" algn="ctr" rotWithShape="0">
              <a:srgbClr val="000000">
                <a:alpha val="29000"/>
              </a:srgbClr>
            </a:outerShdw>
          </a:effectLst>
        </p:spPr>
      </p:pic>
    </p:spTree>
    <p:extLst>
      <p:ext uri="{BB962C8B-B14F-4D97-AF65-F5344CB8AC3E}">
        <p14:creationId xmlns:p14="http://schemas.microsoft.com/office/powerpoint/2010/main" val="2495075576"/>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Apăsați dublu pentru editare">
            <a:extLst>
              <a:ext uri="{FF2B5EF4-FFF2-40B4-BE49-F238E27FC236}">
                <a16:creationId xmlns:a16="http://schemas.microsoft.com/office/drawing/2014/main" id="{BD900067-840A-5516-7708-BF845F6FFDF6}"/>
              </a:ext>
            </a:extLst>
          </p:cNvPr>
          <p:cNvSpPr txBox="1">
            <a:spLocks noGrp="1"/>
          </p:cNvSpPr>
          <p:nvPr/>
        </p:nvSpPr>
        <p:spPr>
          <a:xfrm>
            <a:off x="838200" y="388308"/>
            <a:ext cx="5499970" cy="1021424"/>
          </a:xfrm>
          <a:prstGeom prst="rect">
            <a:avLst/>
          </a:prstGeom>
          <a:extLst>
            <a:ext uri="{C572A759-6A51-4108-AA02-DFA0A04FC94B}">
              <ma14:wrappingTextBoxFlag xmlns="" xmlns:lc="http://schemas.openxmlformats.org/drawingml/2006/lockedCanvas" xmlns:ma14="http://schemas.microsoft.com/office/mac/drawingml/2011/main" xmlns:a14="http://schemas.microsoft.com/office/drawing/2010/main" xmlns:m="http://schemas.openxmlformats.org/officeDocument/2006/math" val="1"/>
            </a:ext>
          </a:extLst>
        </p:spPr>
        <p:txBody>
          <a:bodyPr vert="horz" lIns="91440" tIns="45720" rIns="91440" bIns="45720" rtlCol="0" anchor="b">
            <a:norm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a:lstStyle>
          <a:p>
            <a:pPr algn="r" defTabSz="914400" hangingPunct="1">
              <a:lnSpc>
                <a:spcPct val="90000"/>
              </a:lnSpc>
              <a:spcBef>
                <a:spcPct val="0"/>
              </a:spcBef>
              <a:spcAft>
                <a:spcPts val="600"/>
              </a:spcAft>
            </a:pPr>
            <a:r>
              <a:rPr lang="en-US" sz="3400" b="0" kern="1200">
                <a:solidFill>
                  <a:schemeClr val="bg1"/>
                </a:solidFill>
                <a:latin typeface="+mj-lt"/>
                <a:ea typeface="+mj-ea"/>
                <a:cs typeface="+mj-cs"/>
              </a:rPr>
              <a:t>The successors of Wikileaks</a:t>
            </a:r>
            <a:endParaRPr lang="en-US" sz="3400" kern="1200">
              <a:solidFill>
                <a:schemeClr val="bg1"/>
              </a:solidFill>
              <a:latin typeface="+mj-lt"/>
              <a:ea typeface="+mj-ea"/>
              <a:cs typeface="+mj-cs"/>
            </a:endParaRPr>
          </a:p>
        </p:txBody>
      </p:sp>
      <p:cxnSp>
        <p:nvCxnSpPr>
          <p:cNvPr id="18" name="Straight Connector 1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1440584"/>
            <a:ext cx="621196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ine 5" descr="O imagine care conține text&#10;&#10;Descriere generată automat">
            <a:extLst>
              <a:ext uri="{FF2B5EF4-FFF2-40B4-BE49-F238E27FC236}">
                <a16:creationId xmlns:a16="http://schemas.microsoft.com/office/drawing/2014/main" id="{875CFD5F-6AEE-DCD3-CE8A-2C4EB49D2B13}"/>
              </a:ext>
            </a:extLst>
          </p:cNvPr>
          <p:cNvPicPr>
            <a:picLocks noChangeAspect="1"/>
          </p:cNvPicPr>
          <p:nvPr/>
        </p:nvPicPr>
        <p:blipFill>
          <a:blip r:embed="rId2"/>
          <a:stretch>
            <a:fillRect/>
          </a:stretch>
        </p:blipFill>
        <p:spPr>
          <a:xfrm>
            <a:off x="1826420" y="1682750"/>
            <a:ext cx="3518697" cy="1838739"/>
          </a:xfrm>
          <a:prstGeom prst="rect">
            <a:avLst/>
          </a:prstGeom>
        </p:spPr>
      </p:pic>
      <p:pic>
        <p:nvPicPr>
          <p:cNvPr id="6" name="Imagine 6" descr="O imagine care conține text&#10;&#10;Descriere generată automat">
            <a:extLst>
              <a:ext uri="{FF2B5EF4-FFF2-40B4-BE49-F238E27FC236}">
                <a16:creationId xmlns:a16="http://schemas.microsoft.com/office/drawing/2014/main" id="{E06593A2-467D-F147-5AFE-9D8CE68CFF52}"/>
              </a:ext>
            </a:extLst>
          </p:cNvPr>
          <p:cNvPicPr>
            <a:picLocks noChangeAspect="1"/>
          </p:cNvPicPr>
          <p:nvPr/>
        </p:nvPicPr>
        <p:blipFill>
          <a:blip r:embed="rId3"/>
          <a:stretch>
            <a:fillRect/>
          </a:stretch>
        </p:blipFill>
        <p:spPr>
          <a:xfrm>
            <a:off x="6809593" y="1686249"/>
            <a:ext cx="3555988" cy="1834281"/>
          </a:xfrm>
          <a:prstGeom prst="rect">
            <a:avLst/>
          </a:prstGeom>
        </p:spPr>
      </p:pic>
      <p:pic>
        <p:nvPicPr>
          <p:cNvPr id="7" name="Imagine 7" descr="O imagine care conține persoană, perete, ochelari, perucă&#10;&#10;Descriere generată automat">
            <a:extLst>
              <a:ext uri="{FF2B5EF4-FFF2-40B4-BE49-F238E27FC236}">
                <a16:creationId xmlns:a16="http://schemas.microsoft.com/office/drawing/2014/main" id="{8366EFF7-E7E0-3102-C83A-D0E71B67C627}"/>
              </a:ext>
            </a:extLst>
          </p:cNvPr>
          <p:cNvPicPr>
            <a:picLocks noChangeAspect="1"/>
          </p:cNvPicPr>
          <p:nvPr/>
        </p:nvPicPr>
        <p:blipFill>
          <a:blip r:embed="rId4"/>
          <a:stretch>
            <a:fillRect/>
          </a:stretch>
        </p:blipFill>
        <p:spPr>
          <a:xfrm>
            <a:off x="2469378" y="3760364"/>
            <a:ext cx="1833975" cy="1833975"/>
          </a:xfrm>
          <a:prstGeom prst="rect">
            <a:avLst/>
          </a:prstGeom>
        </p:spPr>
      </p:pic>
      <p:pic>
        <p:nvPicPr>
          <p:cNvPr id="8" name="Imagine 8" descr="O imagine care conține persoană, om, copac, în aer liber&#10;&#10;Descriere generată automat">
            <a:extLst>
              <a:ext uri="{FF2B5EF4-FFF2-40B4-BE49-F238E27FC236}">
                <a16:creationId xmlns:a16="http://schemas.microsoft.com/office/drawing/2014/main" id="{9FA39163-C659-1C8E-E94A-EABFD38C7AEA}"/>
              </a:ext>
            </a:extLst>
          </p:cNvPr>
          <p:cNvPicPr>
            <a:picLocks noChangeAspect="1"/>
          </p:cNvPicPr>
          <p:nvPr/>
        </p:nvPicPr>
        <p:blipFill>
          <a:blip r:embed="rId5"/>
          <a:stretch>
            <a:fillRect/>
          </a:stretch>
        </p:blipFill>
        <p:spPr>
          <a:xfrm>
            <a:off x="7823834" y="3761786"/>
            <a:ext cx="1833976" cy="1833975"/>
          </a:xfrm>
          <a:prstGeom prst="rect">
            <a:avLst/>
          </a:prstGeom>
        </p:spPr>
      </p:pic>
      <p:sp>
        <p:nvSpPr>
          <p:cNvPr id="9" name="CasetăText 8">
            <a:extLst>
              <a:ext uri="{FF2B5EF4-FFF2-40B4-BE49-F238E27FC236}">
                <a16:creationId xmlns:a16="http://schemas.microsoft.com/office/drawing/2014/main" id="{022E47FA-D106-A2D7-1361-DA7D89467D05}"/>
              </a:ext>
            </a:extLst>
          </p:cNvPr>
          <p:cNvSpPr txBox="1"/>
          <p:nvPr/>
        </p:nvSpPr>
        <p:spPr>
          <a:xfrm>
            <a:off x="2741233" y="5622298"/>
            <a:ext cx="2093968" cy="4052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fromWordArt="0" anchor="ctr" anchorCtr="0" forceAA="0" compatLnSpc="1">
            <a:prstTxWarp prst="textNoShape">
              <a:avLst/>
            </a:prstTxWarp>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a:lstStyle>
          <a:p>
            <a:pPr algn="l" defTabSz="326073">
              <a:spcAft>
                <a:spcPts val="600"/>
              </a:spcAft>
            </a:pPr>
            <a:r>
              <a:rPr kumimoji="0" lang="ro-RO" sz="1800" b="0" i="0" u="none" strike="noStrike" kern="1200" cap="none" spc="0" normalizeH="0" baseline="0">
                <a:ln>
                  <a:noFill/>
                </a:ln>
                <a:solidFill>
                  <a:schemeClr val="bg1"/>
                </a:solidFill>
                <a:effectLst>
                  <a:outerShdw blurRad="50800" dist="25400" dir="5400000" rotWithShape="0">
                    <a:srgbClr val="000000"/>
                  </a:outerShdw>
                </a:effectLst>
                <a:uFillTx/>
                <a:latin typeface="Helvetica Neue Medium"/>
                <a:ea typeface="Helvetica Neue Medium"/>
                <a:cs typeface="Helvetica Neue Medium"/>
                <a:sym typeface="Helvetica Neue Medium"/>
              </a:rPr>
              <a:t>Emma Best</a:t>
            </a:r>
            <a:endParaRPr kumimoji="0" lang="ro-RO" sz="1800" b="0" i="0" u="none" strike="noStrike" cap="none" spc="0" normalizeH="0" baseline="0">
              <a:ln>
                <a:noFill/>
              </a:ln>
              <a:solidFill>
                <a:schemeClr val="bg1"/>
              </a:solidFill>
              <a:effectLst>
                <a:outerShdw blurRad="50800" dist="25400" dir="5400000" rotWithShape="0">
                  <a:srgbClr val="000000"/>
                </a:outerShdw>
              </a:effectLst>
              <a:uFillTx/>
              <a:latin typeface="Helvetica Neue Medium"/>
              <a:ea typeface="Helvetica Neue Medium"/>
              <a:cs typeface="Helvetica Neue Medium"/>
              <a:sym typeface="Helvetica Neue Medium"/>
            </a:endParaRPr>
          </a:p>
        </p:txBody>
      </p:sp>
      <p:sp>
        <p:nvSpPr>
          <p:cNvPr id="10" name="CasetăText 9">
            <a:extLst>
              <a:ext uri="{FF2B5EF4-FFF2-40B4-BE49-F238E27FC236}">
                <a16:creationId xmlns:a16="http://schemas.microsoft.com/office/drawing/2014/main" id="{F3FC2730-0FB1-AD70-185E-BA01351EF6A3}"/>
              </a:ext>
            </a:extLst>
          </p:cNvPr>
          <p:cNvSpPr txBox="1"/>
          <p:nvPr/>
        </p:nvSpPr>
        <p:spPr>
          <a:xfrm>
            <a:off x="7921076" y="5620017"/>
            <a:ext cx="2019633" cy="40523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fromWordArt="0" anchor="ctr" anchorCtr="0" forceAA="0" compatLnSpc="1">
            <a:prstTxWarp prst="textNoShape">
              <a:avLst/>
            </a:prstTxWarp>
            <a:sp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a:lstStyle>
          <a:p>
            <a:pPr algn="l" defTabSz="326073">
              <a:spcAft>
                <a:spcPts val="600"/>
              </a:spcAft>
            </a:pPr>
            <a:r>
              <a:rPr kumimoji="0" lang="ro-RO" sz="1800" b="0" i="0" u="none" strike="noStrike" kern="1200" cap="none" spc="0" normalizeH="0" baseline="0">
                <a:ln>
                  <a:noFill/>
                </a:ln>
                <a:solidFill>
                  <a:schemeClr val="bg1"/>
                </a:solidFill>
                <a:effectLst>
                  <a:outerShdw blurRad="50800" dist="25400" dir="5400000" rotWithShape="0">
                    <a:srgbClr val="000000"/>
                  </a:outerShdw>
                </a:effectLst>
                <a:uFillTx/>
                <a:latin typeface="Helvetica Neue Medium"/>
                <a:ea typeface="Helvetica Neue Medium"/>
                <a:cs typeface="Helvetica Neue Medium"/>
                <a:sym typeface="Helvetica Neue Medium"/>
              </a:rPr>
              <a:t>Pierre </a:t>
            </a:r>
            <a:r>
              <a:rPr kumimoji="0" lang="ro-RO" sz="1800" b="0" i="0" u="none" strike="noStrike" kern="1200" cap="none" spc="0" normalizeH="0" baseline="0" err="1">
                <a:ln>
                  <a:noFill/>
                </a:ln>
                <a:solidFill>
                  <a:schemeClr val="bg1"/>
                </a:solidFill>
                <a:effectLst>
                  <a:outerShdw blurRad="50800" dist="25400" dir="5400000" rotWithShape="0">
                    <a:srgbClr val="000000"/>
                  </a:outerShdw>
                </a:effectLst>
                <a:uFillTx/>
                <a:latin typeface="Helvetica Neue Medium"/>
                <a:ea typeface="Helvetica Neue Medium"/>
                <a:cs typeface="Helvetica Neue Medium"/>
                <a:sym typeface="Helvetica Neue Medium"/>
              </a:rPr>
              <a:t>Omidyar</a:t>
            </a:r>
            <a:endParaRPr lang="ro-RO" sz="1800">
              <a:solidFill>
                <a:schemeClr val="bg1"/>
              </a:solidFill>
            </a:endParaRPr>
          </a:p>
        </p:txBody>
      </p:sp>
    </p:spTree>
    <p:extLst>
      <p:ext uri="{BB962C8B-B14F-4D97-AF65-F5344CB8AC3E}">
        <p14:creationId xmlns:p14="http://schemas.microsoft.com/office/powerpoint/2010/main" val="3169105137"/>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11E56AA7-F8C4-4D38-AF02-0E30056D70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a:lstStyle>
          <a:p>
            <a:pPr algn="ctr"/>
            <a:endParaRPr lang="en-US" sz="3600"/>
          </a:p>
        </p:txBody>
      </p:sp>
      <p:sp>
        <p:nvSpPr>
          <p:cNvPr id="51" name="Freeform: Shape 50">
            <a:extLst>
              <a:ext uri="{FF2B5EF4-FFF2-40B4-BE49-F238E27FC236}">
                <a16:creationId xmlns:a16="http://schemas.microsoft.com/office/drawing/2014/main" id="{10187A0F-D959-49D2-9075-0FF40C2C75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1" y="-8499"/>
            <a:ext cx="11042073" cy="2051213"/>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288370" h="1858154">
                <a:moveTo>
                  <a:pt x="0" y="1858154"/>
                </a:moveTo>
                <a:lnTo>
                  <a:pt x="1049" y="1857909"/>
                </a:lnTo>
                <a:cubicBezTo>
                  <a:pt x="74675" y="1831386"/>
                  <a:pt x="218534" y="1803822"/>
                  <a:pt x="370426" y="1702965"/>
                </a:cubicBezTo>
                <a:cubicBezTo>
                  <a:pt x="508969" y="1649765"/>
                  <a:pt x="440682" y="1619463"/>
                  <a:pt x="832307" y="1538702"/>
                </a:cubicBezTo>
                <a:cubicBezTo>
                  <a:pt x="878744" y="1533298"/>
                  <a:pt x="897351" y="1542198"/>
                  <a:pt x="971617" y="1522494"/>
                </a:cubicBezTo>
                <a:cubicBezTo>
                  <a:pt x="1030678" y="1519687"/>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lose/>
              </a:path>
            </a:pathLst>
          </a:custGeom>
          <a:blipFill>
            <a:blip r:embed="rId2"/>
            <a:tile tx="0" ty="0" sx="70000" sy="70000" flip="none" algn="tl"/>
          </a:blipFill>
          <a:ln w="12700" cap="flat" cmpd="sng" algn="ctr">
            <a:noFill/>
            <a:prstDash val="solid"/>
            <a:miter lim="800000"/>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a:lstStyle>
          <a:p>
            <a:pPr algn="ctr"/>
            <a:endParaRPr lang="en-US" sz="3600"/>
          </a:p>
        </p:txBody>
      </p:sp>
      <p:sp>
        <p:nvSpPr>
          <p:cNvPr id="2" name="Title 1">
            <a:extLst>
              <a:ext uri="{FF2B5EF4-FFF2-40B4-BE49-F238E27FC236}">
                <a16:creationId xmlns:a16="http://schemas.microsoft.com/office/drawing/2014/main" id="{FC30C21F-F843-E788-CDEC-647AAE211A5D}"/>
              </a:ext>
            </a:extLst>
          </p:cNvPr>
          <p:cNvSpPr>
            <a:spLocks noGrp="1"/>
          </p:cNvSpPr>
          <p:nvPr>
            <p:ph type="ctrTitle"/>
          </p:nvPr>
        </p:nvSpPr>
        <p:spPr>
          <a:xfrm>
            <a:off x="1507724" y="938010"/>
            <a:ext cx="4923420" cy="2902382"/>
          </a:xfrm>
        </p:spPr>
        <p:txBody>
          <a:bodyPr vert="horz" lIns="91440" tIns="45720" rIns="91440" bIns="45720" rtlCol="0" anchor="t">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a:lstStyle>
          <a:p>
            <a:pPr>
              <a:lnSpc>
                <a:spcPct val="110000"/>
              </a:lnSpc>
            </a:pPr>
            <a:r>
              <a:rPr lang="en-US" sz="5400" b="1" i="1">
                <a:solidFill>
                  <a:schemeClr val="bg1"/>
                </a:solidFill>
                <a:ea typeface="+mj-lt"/>
                <a:cs typeface="+mj-lt"/>
              </a:rPr>
              <a:t>"Publishing improves transparency"(Wikileaks)</a:t>
            </a:r>
            <a:endParaRPr lang="en-US" sz="5400" b="1" i="1">
              <a:solidFill>
                <a:schemeClr val="bg1"/>
              </a:solidFill>
              <a:ea typeface="+mj-ea"/>
              <a:cs typeface="+mj-cs"/>
            </a:endParaRPr>
          </a:p>
        </p:txBody>
      </p:sp>
      <p:sp>
        <p:nvSpPr>
          <p:cNvPr id="53" name="Rectangle 52">
            <a:extLst>
              <a:ext uri="{FF2B5EF4-FFF2-40B4-BE49-F238E27FC236}">
                <a16:creationId xmlns:a16="http://schemas.microsoft.com/office/drawing/2014/main" id="{4F4B01C3-5078-4039-811E-D840C6262C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3536">
            <a:off x="7320078" y="845541"/>
            <a:ext cx="4064614" cy="5180136"/>
          </a:xfrm>
          <a:prstGeom prst="rect">
            <a:avLst/>
          </a:prstGeom>
          <a:solidFill>
            <a:srgbClr val="EFEEE9"/>
          </a:solidFill>
          <a:ln>
            <a:noFill/>
          </a:ln>
          <a:effectLst>
            <a:outerShdw blurRad="50800" dist="12700" dir="36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a:lstStyle>
          <a:p>
            <a:pPr algn="ctr"/>
            <a:endParaRPr lang="en-US" sz="3600"/>
          </a:p>
        </p:txBody>
      </p:sp>
      <p:sp>
        <p:nvSpPr>
          <p:cNvPr id="55" name="Freeform: Shape 54">
            <a:extLst>
              <a:ext uri="{FF2B5EF4-FFF2-40B4-BE49-F238E27FC236}">
                <a16:creationId xmlns:a16="http://schemas.microsoft.com/office/drawing/2014/main" id="{D4C8D4F7-572A-4DCA-A501-96999F3213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7410">
            <a:off x="7428914" y="946984"/>
            <a:ext cx="3836955" cy="4955400"/>
          </a:xfrm>
          <a:custGeom>
            <a:avLst/>
            <a:gdLst>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073767 w 4175515"/>
              <a:gd name="connsiteY7" fmla="*/ 6079 h 5060187"/>
              <a:gd name="connsiteX8" fmla="*/ 4140821 w 4175515"/>
              <a:gd name="connsiteY8" fmla="*/ 6079 h 5060187"/>
              <a:gd name="connsiteX9" fmla="*/ 4140821 w 4175515"/>
              <a:gd name="connsiteY9" fmla="*/ 992709 h 5060187"/>
              <a:gd name="connsiteX10" fmla="*/ 4142567 w 4175515"/>
              <a:gd name="connsiteY10" fmla="*/ 1007831 h 5060187"/>
              <a:gd name="connsiteX11" fmla="*/ 4143913 w 4175515"/>
              <a:gd name="connsiteY11" fmla="*/ 1039703 h 5060187"/>
              <a:gd name="connsiteX12" fmla="*/ 4143784 w 4175515"/>
              <a:gd name="connsiteY12" fmla="*/ 1044331 h 5060187"/>
              <a:gd name="connsiteX13" fmla="*/ 4140820 w 4175515"/>
              <a:gd name="connsiteY13" fmla="*/ 1062722 h 5060187"/>
              <a:gd name="connsiteX14" fmla="*/ 4140821 w 4175515"/>
              <a:gd name="connsiteY14" fmla="*/ 1086003 h 5060187"/>
              <a:gd name="connsiteX15" fmla="*/ 4141006 w 4175515"/>
              <a:gd name="connsiteY15" fmla="*/ 1086194 h 5060187"/>
              <a:gd name="connsiteX16" fmla="*/ 4144578 w 4175515"/>
              <a:gd name="connsiteY16" fmla="*/ 1098130 h 5060187"/>
              <a:gd name="connsiteX17" fmla="*/ 4140821 w 4175515"/>
              <a:gd name="connsiteY17" fmla="*/ 1108144 h 5060187"/>
              <a:gd name="connsiteX18" fmla="*/ 4140821 w 4175515"/>
              <a:gd name="connsiteY18" fmla="*/ 2067091 h 5060187"/>
              <a:gd name="connsiteX19" fmla="*/ 4115578 w 4175515"/>
              <a:gd name="connsiteY19" fmla="*/ 2067091 h 5060187"/>
              <a:gd name="connsiteX20" fmla="*/ 4116666 w 4175515"/>
              <a:gd name="connsiteY20" fmla="*/ 2325073 h 5060187"/>
              <a:gd name="connsiteX21" fmla="*/ 4129432 w 4175515"/>
              <a:gd name="connsiteY21" fmla="*/ 2824389 h 5060187"/>
              <a:gd name="connsiteX22" fmla="*/ 4133664 w 4175515"/>
              <a:gd name="connsiteY22" fmla="*/ 3065183 h 5060187"/>
              <a:gd name="connsiteX23" fmla="*/ 4133602 w 4175515"/>
              <a:gd name="connsiteY23" fmla="*/ 3219832 h 5060187"/>
              <a:gd name="connsiteX24" fmla="*/ 4153098 w 4175515"/>
              <a:gd name="connsiteY24" fmla="*/ 4776256 h 5060187"/>
              <a:gd name="connsiteX25" fmla="*/ 4160594 w 4175515"/>
              <a:gd name="connsiteY25" fmla="*/ 4810626 h 5060187"/>
              <a:gd name="connsiteX26" fmla="*/ 4166245 w 4175515"/>
              <a:gd name="connsiteY26" fmla="*/ 4842994 h 5060187"/>
              <a:gd name="connsiteX27" fmla="*/ 4175515 w 4175515"/>
              <a:gd name="connsiteY27" fmla="*/ 4937695 h 5060187"/>
              <a:gd name="connsiteX28" fmla="*/ 4159889 w 4175515"/>
              <a:gd name="connsiteY28" fmla="*/ 4971474 h 5060187"/>
              <a:gd name="connsiteX29" fmla="*/ 4155585 w 4175515"/>
              <a:gd name="connsiteY29" fmla="*/ 4974337 h 5060187"/>
              <a:gd name="connsiteX30" fmla="*/ 4156330 w 4175515"/>
              <a:gd name="connsiteY30" fmla="*/ 5033640 h 5060187"/>
              <a:gd name="connsiteX31" fmla="*/ 352165 w 4175515"/>
              <a:gd name="connsiteY31" fmla="*/ 5055753 h 5060187"/>
              <a:gd name="connsiteX32" fmla="*/ 52200 w 4175515"/>
              <a:gd name="connsiteY32" fmla="*/ 5060187 h 5060187"/>
              <a:gd name="connsiteX33" fmla="*/ 53738 w 4175515"/>
              <a:gd name="connsiteY33" fmla="*/ 5021811 h 5060187"/>
              <a:gd name="connsiteX34" fmla="*/ 57371 w 4175515"/>
              <a:gd name="connsiteY34" fmla="*/ 5015283 h 5060187"/>
              <a:gd name="connsiteX35" fmla="*/ 57451 w 4175515"/>
              <a:gd name="connsiteY35" fmla="*/ 5012667 h 5060187"/>
              <a:gd name="connsiteX36" fmla="*/ 57532 w 4175515"/>
              <a:gd name="connsiteY36" fmla="*/ 5010050 h 5060187"/>
              <a:gd name="connsiteX37" fmla="*/ 57690 w 4175515"/>
              <a:gd name="connsiteY37" fmla="*/ 5004815 h 5060187"/>
              <a:gd name="connsiteX38" fmla="*/ 57001 w 4175515"/>
              <a:gd name="connsiteY38" fmla="*/ 4999252 h 5060187"/>
              <a:gd name="connsiteX39" fmla="*/ 56234 w 4175515"/>
              <a:gd name="connsiteY39" fmla="*/ 4996305 h 5060187"/>
              <a:gd name="connsiteX40" fmla="*/ 56313 w 4175515"/>
              <a:gd name="connsiteY40" fmla="*/ 4993687 h 5060187"/>
              <a:gd name="connsiteX41" fmla="*/ 55624 w 4175515"/>
              <a:gd name="connsiteY41" fmla="*/ 4988124 h 5060187"/>
              <a:gd name="connsiteX42" fmla="*/ 54857 w 4175515"/>
              <a:gd name="connsiteY42" fmla="*/ 4985177 h 5060187"/>
              <a:gd name="connsiteX43" fmla="*/ 53480 w 4175515"/>
              <a:gd name="connsiteY43" fmla="*/ 4974048 h 5060187"/>
              <a:gd name="connsiteX44" fmla="*/ 52712 w 4175515"/>
              <a:gd name="connsiteY44" fmla="*/ 4971102 h 5060187"/>
              <a:gd name="connsiteX45" fmla="*/ 52790 w 4175515"/>
              <a:gd name="connsiteY45" fmla="*/ 4968484 h 5060187"/>
              <a:gd name="connsiteX46" fmla="*/ 51176 w 4175515"/>
              <a:gd name="connsiteY46" fmla="*/ 4965207 h 5060187"/>
              <a:gd name="connsiteX47" fmla="*/ 52240 w 4175515"/>
              <a:gd name="connsiteY47" fmla="*/ 4904686 h 5060187"/>
              <a:gd name="connsiteX48" fmla="*/ 34043 w 4175515"/>
              <a:gd name="connsiteY48" fmla="*/ 3691942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43913 w 4175515"/>
              <a:gd name="connsiteY10" fmla="*/ 1039703 h 5060187"/>
              <a:gd name="connsiteX11" fmla="*/ 4143784 w 4175515"/>
              <a:gd name="connsiteY11" fmla="*/ 1044331 h 5060187"/>
              <a:gd name="connsiteX12" fmla="*/ 4140820 w 4175515"/>
              <a:gd name="connsiteY12" fmla="*/ 1062722 h 5060187"/>
              <a:gd name="connsiteX13" fmla="*/ 4140821 w 4175515"/>
              <a:gd name="connsiteY13" fmla="*/ 1086003 h 5060187"/>
              <a:gd name="connsiteX14" fmla="*/ 4141006 w 4175515"/>
              <a:gd name="connsiteY14" fmla="*/ 1086194 h 5060187"/>
              <a:gd name="connsiteX15" fmla="*/ 4144578 w 4175515"/>
              <a:gd name="connsiteY15" fmla="*/ 1098130 h 5060187"/>
              <a:gd name="connsiteX16" fmla="*/ 4140821 w 4175515"/>
              <a:gd name="connsiteY16" fmla="*/ 1108144 h 5060187"/>
              <a:gd name="connsiteX17" fmla="*/ 4140821 w 4175515"/>
              <a:gd name="connsiteY17" fmla="*/ 2067091 h 5060187"/>
              <a:gd name="connsiteX18" fmla="*/ 4115578 w 4175515"/>
              <a:gd name="connsiteY18" fmla="*/ 2067091 h 5060187"/>
              <a:gd name="connsiteX19" fmla="*/ 4116666 w 4175515"/>
              <a:gd name="connsiteY19" fmla="*/ 2325073 h 5060187"/>
              <a:gd name="connsiteX20" fmla="*/ 4129432 w 4175515"/>
              <a:gd name="connsiteY20" fmla="*/ 2824389 h 5060187"/>
              <a:gd name="connsiteX21" fmla="*/ 4133664 w 4175515"/>
              <a:gd name="connsiteY21" fmla="*/ 3065183 h 5060187"/>
              <a:gd name="connsiteX22" fmla="*/ 4133602 w 4175515"/>
              <a:gd name="connsiteY22" fmla="*/ 3219832 h 5060187"/>
              <a:gd name="connsiteX23" fmla="*/ 4153098 w 4175515"/>
              <a:gd name="connsiteY23" fmla="*/ 4776256 h 5060187"/>
              <a:gd name="connsiteX24" fmla="*/ 4160594 w 4175515"/>
              <a:gd name="connsiteY24" fmla="*/ 4810626 h 5060187"/>
              <a:gd name="connsiteX25" fmla="*/ 4166245 w 4175515"/>
              <a:gd name="connsiteY25" fmla="*/ 4842994 h 5060187"/>
              <a:gd name="connsiteX26" fmla="*/ 4175515 w 4175515"/>
              <a:gd name="connsiteY26" fmla="*/ 4937695 h 5060187"/>
              <a:gd name="connsiteX27" fmla="*/ 4159889 w 4175515"/>
              <a:gd name="connsiteY27" fmla="*/ 4971474 h 5060187"/>
              <a:gd name="connsiteX28" fmla="*/ 4155585 w 4175515"/>
              <a:gd name="connsiteY28" fmla="*/ 4974337 h 5060187"/>
              <a:gd name="connsiteX29" fmla="*/ 4156330 w 4175515"/>
              <a:gd name="connsiteY29" fmla="*/ 5033640 h 5060187"/>
              <a:gd name="connsiteX30" fmla="*/ 352165 w 4175515"/>
              <a:gd name="connsiteY30" fmla="*/ 5055753 h 5060187"/>
              <a:gd name="connsiteX31" fmla="*/ 52200 w 4175515"/>
              <a:gd name="connsiteY31" fmla="*/ 5060187 h 5060187"/>
              <a:gd name="connsiteX32" fmla="*/ 53738 w 4175515"/>
              <a:gd name="connsiteY32" fmla="*/ 5021811 h 5060187"/>
              <a:gd name="connsiteX33" fmla="*/ 57371 w 4175515"/>
              <a:gd name="connsiteY33" fmla="*/ 5015283 h 5060187"/>
              <a:gd name="connsiteX34" fmla="*/ 57451 w 4175515"/>
              <a:gd name="connsiteY34" fmla="*/ 5012667 h 5060187"/>
              <a:gd name="connsiteX35" fmla="*/ 57532 w 4175515"/>
              <a:gd name="connsiteY35" fmla="*/ 5010050 h 5060187"/>
              <a:gd name="connsiteX36" fmla="*/ 57690 w 4175515"/>
              <a:gd name="connsiteY36" fmla="*/ 5004815 h 5060187"/>
              <a:gd name="connsiteX37" fmla="*/ 57001 w 4175515"/>
              <a:gd name="connsiteY37" fmla="*/ 4999252 h 5060187"/>
              <a:gd name="connsiteX38" fmla="*/ 56234 w 4175515"/>
              <a:gd name="connsiteY38" fmla="*/ 4996305 h 5060187"/>
              <a:gd name="connsiteX39" fmla="*/ 56313 w 4175515"/>
              <a:gd name="connsiteY39" fmla="*/ 4993687 h 5060187"/>
              <a:gd name="connsiteX40" fmla="*/ 55624 w 4175515"/>
              <a:gd name="connsiteY40" fmla="*/ 4988124 h 5060187"/>
              <a:gd name="connsiteX41" fmla="*/ 54857 w 4175515"/>
              <a:gd name="connsiteY41" fmla="*/ 4985177 h 5060187"/>
              <a:gd name="connsiteX42" fmla="*/ 53480 w 4175515"/>
              <a:gd name="connsiteY42" fmla="*/ 4974048 h 5060187"/>
              <a:gd name="connsiteX43" fmla="*/ 52712 w 4175515"/>
              <a:gd name="connsiteY43" fmla="*/ 4971102 h 5060187"/>
              <a:gd name="connsiteX44" fmla="*/ 52790 w 4175515"/>
              <a:gd name="connsiteY44" fmla="*/ 4968484 h 5060187"/>
              <a:gd name="connsiteX45" fmla="*/ 51176 w 4175515"/>
              <a:gd name="connsiteY45" fmla="*/ 4965207 h 5060187"/>
              <a:gd name="connsiteX46" fmla="*/ 52240 w 4175515"/>
              <a:gd name="connsiteY46" fmla="*/ 4904686 h 5060187"/>
              <a:gd name="connsiteX47" fmla="*/ 34043 w 4175515"/>
              <a:gd name="connsiteY47" fmla="*/ 3691942 h 5060187"/>
              <a:gd name="connsiteX48" fmla="*/ 0 w 4175515"/>
              <a:gd name="connsiteY48"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43913 w 4175515"/>
              <a:gd name="connsiteY10" fmla="*/ 1039703 h 5060187"/>
              <a:gd name="connsiteX11" fmla="*/ 4143784 w 4175515"/>
              <a:gd name="connsiteY11" fmla="*/ 1044331 h 5060187"/>
              <a:gd name="connsiteX12" fmla="*/ 4140820 w 4175515"/>
              <a:gd name="connsiteY12" fmla="*/ 1062722 h 5060187"/>
              <a:gd name="connsiteX13" fmla="*/ 4140821 w 4175515"/>
              <a:gd name="connsiteY13" fmla="*/ 1086003 h 5060187"/>
              <a:gd name="connsiteX14" fmla="*/ 4141006 w 4175515"/>
              <a:gd name="connsiteY14" fmla="*/ 1086194 h 5060187"/>
              <a:gd name="connsiteX15" fmla="*/ 4144578 w 4175515"/>
              <a:gd name="connsiteY15" fmla="*/ 1098130 h 5060187"/>
              <a:gd name="connsiteX16" fmla="*/ 4140821 w 4175515"/>
              <a:gd name="connsiteY16" fmla="*/ 2067091 h 5060187"/>
              <a:gd name="connsiteX17" fmla="*/ 4115578 w 4175515"/>
              <a:gd name="connsiteY17" fmla="*/ 2067091 h 5060187"/>
              <a:gd name="connsiteX18" fmla="*/ 4116666 w 4175515"/>
              <a:gd name="connsiteY18" fmla="*/ 2325073 h 5060187"/>
              <a:gd name="connsiteX19" fmla="*/ 4129432 w 4175515"/>
              <a:gd name="connsiteY19" fmla="*/ 2824389 h 5060187"/>
              <a:gd name="connsiteX20" fmla="*/ 4133664 w 4175515"/>
              <a:gd name="connsiteY20" fmla="*/ 3065183 h 5060187"/>
              <a:gd name="connsiteX21" fmla="*/ 4133602 w 4175515"/>
              <a:gd name="connsiteY21" fmla="*/ 3219832 h 5060187"/>
              <a:gd name="connsiteX22" fmla="*/ 4153098 w 4175515"/>
              <a:gd name="connsiteY22" fmla="*/ 4776256 h 5060187"/>
              <a:gd name="connsiteX23" fmla="*/ 4160594 w 4175515"/>
              <a:gd name="connsiteY23" fmla="*/ 4810626 h 5060187"/>
              <a:gd name="connsiteX24" fmla="*/ 4166245 w 4175515"/>
              <a:gd name="connsiteY24" fmla="*/ 4842994 h 5060187"/>
              <a:gd name="connsiteX25" fmla="*/ 4175515 w 4175515"/>
              <a:gd name="connsiteY25" fmla="*/ 4937695 h 5060187"/>
              <a:gd name="connsiteX26" fmla="*/ 4159889 w 4175515"/>
              <a:gd name="connsiteY26" fmla="*/ 4971474 h 5060187"/>
              <a:gd name="connsiteX27" fmla="*/ 4155585 w 4175515"/>
              <a:gd name="connsiteY27" fmla="*/ 4974337 h 5060187"/>
              <a:gd name="connsiteX28" fmla="*/ 4156330 w 4175515"/>
              <a:gd name="connsiteY28" fmla="*/ 5033640 h 5060187"/>
              <a:gd name="connsiteX29" fmla="*/ 352165 w 4175515"/>
              <a:gd name="connsiteY29" fmla="*/ 5055753 h 5060187"/>
              <a:gd name="connsiteX30" fmla="*/ 52200 w 4175515"/>
              <a:gd name="connsiteY30" fmla="*/ 5060187 h 5060187"/>
              <a:gd name="connsiteX31" fmla="*/ 53738 w 4175515"/>
              <a:gd name="connsiteY31" fmla="*/ 5021811 h 5060187"/>
              <a:gd name="connsiteX32" fmla="*/ 57371 w 4175515"/>
              <a:gd name="connsiteY32" fmla="*/ 5015283 h 5060187"/>
              <a:gd name="connsiteX33" fmla="*/ 57451 w 4175515"/>
              <a:gd name="connsiteY33" fmla="*/ 5012667 h 5060187"/>
              <a:gd name="connsiteX34" fmla="*/ 57532 w 4175515"/>
              <a:gd name="connsiteY34" fmla="*/ 5010050 h 5060187"/>
              <a:gd name="connsiteX35" fmla="*/ 57690 w 4175515"/>
              <a:gd name="connsiteY35" fmla="*/ 5004815 h 5060187"/>
              <a:gd name="connsiteX36" fmla="*/ 57001 w 4175515"/>
              <a:gd name="connsiteY36" fmla="*/ 4999252 h 5060187"/>
              <a:gd name="connsiteX37" fmla="*/ 56234 w 4175515"/>
              <a:gd name="connsiteY37" fmla="*/ 4996305 h 5060187"/>
              <a:gd name="connsiteX38" fmla="*/ 56313 w 4175515"/>
              <a:gd name="connsiteY38" fmla="*/ 4993687 h 5060187"/>
              <a:gd name="connsiteX39" fmla="*/ 55624 w 4175515"/>
              <a:gd name="connsiteY39" fmla="*/ 4988124 h 5060187"/>
              <a:gd name="connsiteX40" fmla="*/ 54857 w 4175515"/>
              <a:gd name="connsiteY40" fmla="*/ 4985177 h 5060187"/>
              <a:gd name="connsiteX41" fmla="*/ 53480 w 4175515"/>
              <a:gd name="connsiteY41" fmla="*/ 4974048 h 5060187"/>
              <a:gd name="connsiteX42" fmla="*/ 52712 w 4175515"/>
              <a:gd name="connsiteY42" fmla="*/ 4971102 h 5060187"/>
              <a:gd name="connsiteX43" fmla="*/ 52790 w 4175515"/>
              <a:gd name="connsiteY43" fmla="*/ 4968484 h 5060187"/>
              <a:gd name="connsiteX44" fmla="*/ 51176 w 4175515"/>
              <a:gd name="connsiteY44" fmla="*/ 4965207 h 5060187"/>
              <a:gd name="connsiteX45" fmla="*/ 52240 w 4175515"/>
              <a:gd name="connsiteY45" fmla="*/ 4904686 h 5060187"/>
              <a:gd name="connsiteX46" fmla="*/ 34043 w 4175515"/>
              <a:gd name="connsiteY46" fmla="*/ 3691942 h 5060187"/>
              <a:gd name="connsiteX47" fmla="*/ 0 w 4175515"/>
              <a:gd name="connsiteY47"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43913 w 4175515"/>
              <a:gd name="connsiteY10" fmla="*/ 1039703 h 5060187"/>
              <a:gd name="connsiteX11" fmla="*/ 4143784 w 4175515"/>
              <a:gd name="connsiteY11" fmla="*/ 1044331 h 5060187"/>
              <a:gd name="connsiteX12" fmla="*/ 4140821 w 4175515"/>
              <a:gd name="connsiteY12" fmla="*/ 1086003 h 5060187"/>
              <a:gd name="connsiteX13" fmla="*/ 4141006 w 4175515"/>
              <a:gd name="connsiteY13" fmla="*/ 1086194 h 5060187"/>
              <a:gd name="connsiteX14" fmla="*/ 4144578 w 4175515"/>
              <a:gd name="connsiteY14" fmla="*/ 1098130 h 5060187"/>
              <a:gd name="connsiteX15" fmla="*/ 4140821 w 4175515"/>
              <a:gd name="connsiteY15" fmla="*/ 2067091 h 5060187"/>
              <a:gd name="connsiteX16" fmla="*/ 4115578 w 4175515"/>
              <a:gd name="connsiteY16" fmla="*/ 2067091 h 5060187"/>
              <a:gd name="connsiteX17" fmla="*/ 4116666 w 4175515"/>
              <a:gd name="connsiteY17" fmla="*/ 2325073 h 5060187"/>
              <a:gd name="connsiteX18" fmla="*/ 4129432 w 4175515"/>
              <a:gd name="connsiteY18" fmla="*/ 2824389 h 5060187"/>
              <a:gd name="connsiteX19" fmla="*/ 4133664 w 4175515"/>
              <a:gd name="connsiteY19" fmla="*/ 3065183 h 5060187"/>
              <a:gd name="connsiteX20" fmla="*/ 4133602 w 4175515"/>
              <a:gd name="connsiteY20" fmla="*/ 3219832 h 5060187"/>
              <a:gd name="connsiteX21" fmla="*/ 4153098 w 4175515"/>
              <a:gd name="connsiteY21" fmla="*/ 4776256 h 5060187"/>
              <a:gd name="connsiteX22" fmla="*/ 4160594 w 4175515"/>
              <a:gd name="connsiteY22" fmla="*/ 4810626 h 5060187"/>
              <a:gd name="connsiteX23" fmla="*/ 4166245 w 4175515"/>
              <a:gd name="connsiteY23" fmla="*/ 4842994 h 5060187"/>
              <a:gd name="connsiteX24" fmla="*/ 4175515 w 4175515"/>
              <a:gd name="connsiteY24" fmla="*/ 4937695 h 5060187"/>
              <a:gd name="connsiteX25" fmla="*/ 4159889 w 4175515"/>
              <a:gd name="connsiteY25" fmla="*/ 4971474 h 5060187"/>
              <a:gd name="connsiteX26" fmla="*/ 4155585 w 4175515"/>
              <a:gd name="connsiteY26" fmla="*/ 4974337 h 5060187"/>
              <a:gd name="connsiteX27" fmla="*/ 4156330 w 4175515"/>
              <a:gd name="connsiteY27" fmla="*/ 5033640 h 5060187"/>
              <a:gd name="connsiteX28" fmla="*/ 352165 w 4175515"/>
              <a:gd name="connsiteY28" fmla="*/ 5055753 h 5060187"/>
              <a:gd name="connsiteX29" fmla="*/ 52200 w 4175515"/>
              <a:gd name="connsiteY29" fmla="*/ 5060187 h 5060187"/>
              <a:gd name="connsiteX30" fmla="*/ 53738 w 4175515"/>
              <a:gd name="connsiteY30" fmla="*/ 5021811 h 5060187"/>
              <a:gd name="connsiteX31" fmla="*/ 57371 w 4175515"/>
              <a:gd name="connsiteY31" fmla="*/ 5015283 h 5060187"/>
              <a:gd name="connsiteX32" fmla="*/ 57451 w 4175515"/>
              <a:gd name="connsiteY32" fmla="*/ 5012667 h 5060187"/>
              <a:gd name="connsiteX33" fmla="*/ 57532 w 4175515"/>
              <a:gd name="connsiteY33" fmla="*/ 5010050 h 5060187"/>
              <a:gd name="connsiteX34" fmla="*/ 57690 w 4175515"/>
              <a:gd name="connsiteY34" fmla="*/ 5004815 h 5060187"/>
              <a:gd name="connsiteX35" fmla="*/ 57001 w 4175515"/>
              <a:gd name="connsiteY35" fmla="*/ 4999252 h 5060187"/>
              <a:gd name="connsiteX36" fmla="*/ 56234 w 4175515"/>
              <a:gd name="connsiteY36" fmla="*/ 4996305 h 5060187"/>
              <a:gd name="connsiteX37" fmla="*/ 56313 w 4175515"/>
              <a:gd name="connsiteY37" fmla="*/ 4993687 h 5060187"/>
              <a:gd name="connsiteX38" fmla="*/ 55624 w 4175515"/>
              <a:gd name="connsiteY38" fmla="*/ 4988124 h 5060187"/>
              <a:gd name="connsiteX39" fmla="*/ 54857 w 4175515"/>
              <a:gd name="connsiteY39" fmla="*/ 4985177 h 5060187"/>
              <a:gd name="connsiteX40" fmla="*/ 53480 w 4175515"/>
              <a:gd name="connsiteY40" fmla="*/ 4974048 h 5060187"/>
              <a:gd name="connsiteX41" fmla="*/ 52712 w 4175515"/>
              <a:gd name="connsiteY41" fmla="*/ 4971102 h 5060187"/>
              <a:gd name="connsiteX42" fmla="*/ 52790 w 4175515"/>
              <a:gd name="connsiteY42" fmla="*/ 4968484 h 5060187"/>
              <a:gd name="connsiteX43" fmla="*/ 51176 w 4175515"/>
              <a:gd name="connsiteY43" fmla="*/ 4965207 h 5060187"/>
              <a:gd name="connsiteX44" fmla="*/ 52240 w 4175515"/>
              <a:gd name="connsiteY44" fmla="*/ 4904686 h 5060187"/>
              <a:gd name="connsiteX45" fmla="*/ 34043 w 4175515"/>
              <a:gd name="connsiteY45" fmla="*/ 3691942 h 5060187"/>
              <a:gd name="connsiteX46" fmla="*/ 0 w 4175515"/>
              <a:gd name="connsiteY46"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43913 w 4175515"/>
              <a:gd name="connsiteY10" fmla="*/ 1039703 h 5060187"/>
              <a:gd name="connsiteX11" fmla="*/ 4143784 w 4175515"/>
              <a:gd name="connsiteY11" fmla="*/ 1044331 h 5060187"/>
              <a:gd name="connsiteX12" fmla="*/ 4140821 w 4175515"/>
              <a:gd name="connsiteY12" fmla="*/ 1086003 h 5060187"/>
              <a:gd name="connsiteX13" fmla="*/ 4144578 w 4175515"/>
              <a:gd name="connsiteY13" fmla="*/ 1098130 h 5060187"/>
              <a:gd name="connsiteX14" fmla="*/ 4140821 w 4175515"/>
              <a:gd name="connsiteY14" fmla="*/ 2067091 h 5060187"/>
              <a:gd name="connsiteX15" fmla="*/ 4115578 w 4175515"/>
              <a:gd name="connsiteY15" fmla="*/ 2067091 h 5060187"/>
              <a:gd name="connsiteX16" fmla="*/ 4116666 w 4175515"/>
              <a:gd name="connsiteY16" fmla="*/ 2325073 h 5060187"/>
              <a:gd name="connsiteX17" fmla="*/ 4129432 w 4175515"/>
              <a:gd name="connsiteY17" fmla="*/ 2824389 h 5060187"/>
              <a:gd name="connsiteX18" fmla="*/ 4133664 w 4175515"/>
              <a:gd name="connsiteY18" fmla="*/ 3065183 h 5060187"/>
              <a:gd name="connsiteX19" fmla="*/ 4133602 w 4175515"/>
              <a:gd name="connsiteY19" fmla="*/ 3219832 h 5060187"/>
              <a:gd name="connsiteX20" fmla="*/ 4153098 w 4175515"/>
              <a:gd name="connsiteY20" fmla="*/ 4776256 h 5060187"/>
              <a:gd name="connsiteX21" fmla="*/ 4160594 w 4175515"/>
              <a:gd name="connsiteY21" fmla="*/ 4810626 h 5060187"/>
              <a:gd name="connsiteX22" fmla="*/ 4166245 w 4175515"/>
              <a:gd name="connsiteY22" fmla="*/ 4842994 h 5060187"/>
              <a:gd name="connsiteX23" fmla="*/ 4175515 w 4175515"/>
              <a:gd name="connsiteY23" fmla="*/ 4937695 h 5060187"/>
              <a:gd name="connsiteX24" fmla="*/ 4159889 w 4175515"/>
              <a:gd name="connsiteY24" fmla="*/ 4971474 h 5060187"/>
              <a:gd name="connsiteX25" fmla="*/ 4155585 w 4175515"/>
              <a:gd name="connsiteY25" fmla="*/ 4974337 h 5060187"/>
              <a:gd name="connsiteX26" fmla="*/ 4156330 w 4175515"/>
              <a:gd name="connsiteY26" fmla="*/ 5033640 h 5060187"/>
              <a:gd name="connsiteX27" fmla="*/ 352165 w 4175515"/>
              <a:gd name="connsiteY27" fmla="*/ 5055753 h 5060187"/>
              <a:gd name="connsiteX28" fmla="*/ 52200 w 4175515"/>
              <a:gd name="connsiteY28" fmla="*/ 5060187 h 5060187"/>
              <a:gd name="connsiteX29" fmla="*/ 53738 w 4175515"/>
              <a:gd name="connsiteY29" fmla="*/ 5021811 h 5060187"/>
              <a:gd name="connsiteX30" fmla="*/ 57371 w 4175515"/>
              <a:gd name="connsiteY30" fmla="*/ 5015283 h 5060187"/>
              <a:gd name="connsiteX31" fmla="*/ 57451 w 4175515"/>
              <a:gd name="connsiteY31" fmla="*/ 5012667 h 5060187"/>
              <a:gd name="connsiteX32" fmla="*/ 57532 w 4175515"/>
              <a:gd name="connsiteY32" fmla="*/ 5010050 h 5060187"/>
              <a:gd name="connsiteX33" fmla="*/ 57690 w 4175515"/>
              <a:gd name="connsiteY33" fmla="*/ 5004815 h 5060187"/>
              <a:gd name="connsiteX34" fmla="*/ 57001 w 4175515"/>
              <a:gd name="connsiteY34" fmla="*/ 4999252 h 5060187"/>
              <a:gd name="connsiteX35" fmla="*/ 56234 w 4175515"/>
              <a:gd name="connsiteY35" fmla="*/ 4996305 h 5060187"/>
              <a:gd name="connsiteX36" fmla="*/ 56313 w 4175515"/>
              <a:gd name="connsiteY36" fmla="*/ 4993687 h 5060187"/>
              <a:gd name="connsiteX37" fmla="*/ 55624 w 4175515"/>
              <a:gd name="connsiteY37" fmla="*/ 4988124 h 5060187"/>
              <a:gd name="connsiteX38" fmla="*/ 54857 w 4175515"/>
              <a:gd name="connsiteY38" fmla="*/ 4985177 h 5060187"/>
              <a:gd name="connsiteX39" fmla="*/ 53480 w 4175515"/>
              <a:gd name="connsiteY39" fmla="*/ 4974048 h 5060187"/>
              <a:gd name="connsiteX40" fmla="*/ 52712 w 4175515"/>
              <a:gd name="connsiteY40" fmla="*/ 4971102 h 5060187"/>
              <a:gd name="connsiteX41" fmla="*/ 52790 w 4175515"/>
              <a:gd name="connsiteY41" fmla="*/ 4968484 h 5060187"/>
              <a:gd name="connsiteX42" fmla="*/ 51176 w 4175515"/>
              <a:gd name="connsiteY42" fmla="*/ 4965207 h 5060187"/>
              <a:gd name="connsiteX43" fmla="*/ 52240 w 4175515"/>
              <a:gd name="connsiteY43" fmla="*/ 4904686 h 5060187"/>
              <a:gd name="connsiteX44" fmla="*/ 34043 w 4175515"/>
              <a:gd name="connsiteY44" fmla="*/ 3691942 h 5060187"/>
              <a:gd name="connsiteX45" fmla="*/ 0 w 4175515"/>
              <a:gd name="connsiteY45"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43913 w 4175515"/>
              <a:gd name="connsiteY10" fmla="*/ 1039703 h 5060187"/>
              <a:gd name="connsiteX11" fmla="*/ 4143784 w 4175515"/>
              <a:gd name="connsiteY11" fmla="*/ 1044331 h 5060187"/>
              <a:gd name="connsiteX12" fmla="*/ 4140821 w 4175515"/>
              <a:gd name="connsiteY12" fmla="*/ 1086003 h 5060187"/>
              <a:gd name="connsiteX13" fmla="*/ 4142098 w 4175515"/>
              <a:gd name="connsiteY13" fmla="*/ 1049340 h 5060187"/>
              <a:gd name="connsiteX14" fmla="*/ 4144578 w 4175515"/>
              <a:gd name="connsiteY14" fmla="*/ 1098130 h 5060187"/>
              <a:gd name="connsiteX15" fmla="*/ 4140821 w 4175515"/>
              <a:gd name="connsiteY15" fmla="*/ 2067091 h 5060187"/>
              <a:gd name="connsiteX16" fmla="*/ 4115578 w 4175515"/>
              <a:gd name="connsiteY16" fmla="*/ 2067091 h 5060187"/>
              <a:gd name="connsiteX17" fmla="*/ 4116666 w 4175515"/>
              <a:gd name="connsiteY17" fmla="*/ 2325073 h 5060187"/>
              <a:gd name="connsiteX18" fmla="*/ 4129432 w 4175515"/>
              <a:gd name="connsiteY18" fmla="*/ 2824389 h 5060187"/>
              <a:gd name="connsiteX19" fmla="*/ 4133664 w 4175515"/>
              <a:gd name="connsiteY19" fmla="*/ 3065183 h 5060187"/>
              <a:gd name="connsiteX20" fmla="*/ 4133602 w 4175515"/>
              <a:gd name="connsiteY20" fmla="*/ 3219832 h 5060187"/>
              <a:gd name="connsiteX21" fmla="*/ 4153098 w 4175515"/>
              <a:gd name="connsiteY21" fmla="*/ 4776256 h 5060187"/>
              <a:gd name="connsiteX22" fmla="*/ 4160594 w 4175515"/>
              <a:gd name="connsiteY22" fmla="*/ 4810626 h 5060187"/>
              <a:gd name="connsiteX23" fmla="*/ 4166245 w 4175515"/>
              <a:gd name="connsiteY23" fmla="*/ 4842994 h 5060187"/>
              <a:gd name="connsiteX24" fmla="*/ 4175515 w 4175515"/>
              <a:gd name="connsiteY24" fmla="*/ 4937695 h 5060187"/>
              <a:gd name="connsiteX25" fmla="*/ 4159889 w 4175515"/>
              <a:gd name="connsiteY25" fmla="*/ 4971474 h 5060187"/>
              <a:gd name="connsiteX26" fmla="*/ 4155585 w 4175515"/>
              <a:gd name="connsiteY26" fmla="*/ 4974337 h 5060187"/>
              <a:gd name="connsiteX27" fmla="*/ 4156330 w 4175515"/>
              <a:gd name="connsiteY27" fmla="*/ 5033640 h 5060187"/>
              <a:gd name="connsiteX28" fmla="*/ 352165 w 4175515"/>
              <a:gd name="connsiteY28" fmla="*/ 5055753 h 5060187"/>
              <a:gd name="connsiteX29" fmla="*/ 52200 w 4175515"/>
              <a:gd name="connsiteY29" fmla="*/ 5060187 h 5060187"/>
              <a:gd name="connsiteX30" fmla="*/ 53738 w 4175515"/>
              <a:gd name="connsiteY30" fmla="*/ 5021811 h 5060187"/>
              <a:gd name="connsiteX31" fmla="*/ 57371 w 4175515"/>
              <a:gd name="connsiteY31" fmla="*/ 5015283 h 5060187"/>
              <a:gd name="connsiteX32" fmla="*/ 57451 w 4175515"/>
              <a:gd name="connsiteY32" fmla="*/ 5012667 h 5060187"/>
              <a:gd name="connsiteX33" fmla="*/ 57532 w 4175515"/>
              <a:gd name="connsiteY33" fmla="*/ 5010050 h 5060187"/>
              <a:gd name="connsiteX34" fmla="*/ 57690 w 4175515"/>
              <a:gd name="connsiteY34" fmla="*/ 5004815 h 5060187"/>
              <a:gd name="connsiteX35" fmla="*/ 57001 w 4175515"/>
              <a:gd name="connsiteY35" fmla="*/ 4999252 h 5060187"/>
              <a:gd name="connsiteX36" fmla="*/ 56234 w 4175515"/>
              <a:gd name="connsiteY36" fmla="*/ 4996305 h 5060187"/>
              <a:gd name="connsiteX37" fmla="*/ 56313 w 4175515"/>
              <a:gd name="connsiteY37" fmla="*/ 4993687 h 5060187"/>
              <a:gd name="connsiteX38" fmla="*/ 55624 w 4175515"/>
              <a:gd name="connsiteY38" fmla="*/ 4988124 h 5060187"/>
              <a:gd name="connsiteX39" fmla="*/ 54857 w 4175515"/>
              <a:gd name="connsiteY39" fmla="*/ 4985177 h 5060187"/>
              <a:gd name="connsiteX40" fmla="*/ 53480 w 4175515"/>
              <a:gd name="connsiteY40" fmla="*/ 4974048 h 5060187"/>
              <a:gd name="connsiteX41" fmla="*/ 52712 w 4175515"/>
              <a:gd name="connsiteY41" fmla="*/ 4971102 h 5060187"/>
              <a:gd name="connsiteX42" fmla="*/ 52790 w 4175515"/>
              <a:gd name="connsiteY42" fmla="*/ 4968484 h 5060187"/>
              <a:gd name="connsiteX43" fmla="*/ 51176 w 4175515"/>
              <a:gd name="connsiteY43" fmla="*/ 4965207 h 5060187"/>
              <a:gd name="connsiteX44" fmla="*/ 52240 w 4175515"/>
              <a:gd name="connsiteY44" fmla="*/ 4904686 h 5060187"/>
              <a:gd name="connsiteX45" fmla="*/ 34043 w 4175515"/>
              <a:gd name="connsiteY45" fmla="*/ 3691942 h 5060187"/>
              <a:gd name="connsiteX46" fmla="*/ 0 w 4175515"/>
              <a:gd name="connsiteY46"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43913 w 4175515"/>
              <a:gd name="connsiteY10" fmla="*/ 1039703 h 5060187"/>
              <a:gd name="connsiteX11" fmla="*/ 4143784 w 4175515"/>
              <a:gd name="connsiteY11" fmla="*/ 1044331 h 5060187"/>
              <a:gd name="connsiteX12" fmla="*/ 4140821 w 4175515"/>
              <a:gd name="connsiteY12" fmla="*/ 1086003 h 5060187"/>
              <a:gd name="connsiteX13" fmla="*/ 4142098 w 4175515"/>
              <a:gd name="connsiteY13" fmla="*/ 1049340 h 5060187"/>
              <a:gd name="connsiteX14" fmla="*/ 4140821 w 4175515"/>
              <a:gd name="connsiteY14" fmla="*/ 2067091 h 5060187"/>
              <a:gd name="connsiteX15" fmla="*/ 4115578 w 4175515"/>
              <a:gd name="connsiteY15" fmla="*/ 2067091 h 5060187"/>
              <a:gd name="connsiteX16" fmla="*/ 4116666 w 4175515"/>
              <a:gd name="connsiteY16" fmla="*/ 2325073 h 5060187"/>
              <a:gd name="connsiteX17" fmla="*/ 4129432 w 4175515"/>
              <a:gd name="connsiteY17" fmla="*/ 2824389 h 5060187"/>
              <a:gd name="connsiteX18" fmla="*/ 4133664 w 4175515"/>
              <a:gd name="connsiteY18" fmla="*/ 3065183 h 5060187"/>
              <a:gd name="connsiteX19" fmla="*/ 4133602 w 4175515"/>
              <a:gd name="connsiteY19" fmla="*/ 3219832 h 5060187"/>
              <a:gd name="connsiteX20" fmla="*/ 4153098 w 4175515"/>
              <a:gd name="connsiteY20" fmla="*/ 4776256 h 5060187"/>
              <a:gd name="connsiteX21" fmla="*/ 4160594 w 4175515"/>
              <a:gd name="connsiteY21" fmla="*/ 4810626 h 5060187"/>
              <a:gd name="connsiteX22" fmla="*/ 4166245 w 4175515"/>
              <a:gd name="connsiteY22" fmla="*/ 4842994 h 5060187"/>
              <a:gd name="connsiteX23" fmla="*/ 4175515 w 4175515"/>
              <a:gd name="connsiteY23" fmla="*/ 4937695 h 5060187"/>
              <a:gd name="connsiteX24" fmla="*/ 4159889 w 4175515"/>
              <a:gd name="connsiteY24" fmla="*/ 4971474 h 5060187"/>
              <a:gd name="connsiteX25" fmla="*/ 4155585 w 4175515"/>
              <a:gd name="connsiteY25" fmla="*/ 4974337 h 5060187"/>
              <a:gd name="connsiteX26" fmla="*/ 4156330 w 4175515"/>
              <a:gd name="connsiteY26" fmla="*/ 5033640 h 5060187"/>
              <a:gd name="connsiteX27" fmla="*/ 352165 w 4175515"/>
              <a:gd name="connsiteY27" fmla="*/ 5055753 h 5060187"/>
              <a:gd name="connsiteX28" fmla="*/ 52200 w 4175515"/>
              <a:gd name="connsiteY28" fmla="*/ 5060187 h 5060187"/>
              <a:gd name="connsiteX29" fmla="*/ 53738 w 4175515"/>
              <a:gd name="connsiteY29" fmla="*/ 5021811 h 5060187"/>
              <a:gd name="connsiteX30" fmla="*/ 57371 w 4175515"/>
              <a:gd name="connsiteY30" fmla="*/ 5015283 h 5060187"/>
              <a:gd name="connsiteX31" fmla="*/ 57451 w 4175515"/>
              <a:gd name="connsiteY31" fmla="*/ 5012667 h 5060187"/>
              <a:gd name="connsiteX32" fmla="*/ 57532 w 4175515"/>
              <a:gd name="connsiteY32" fmla="*/ 5010050 h 5060187"/>
              <a:gd name="connsiteX33" fmla="*/ 57690 w 4175515"/>
              <a:gd name="connsiteY33" fmla="*/ 5004815 h 5060187"/>
              <a:gd name="connsiteX34" fmla="*/ 57001 w 4175515"/>
              <a:gd name="connsiteY34" fmla="*/ 4999252 h 5060187"/>
              <a:gd name="connsiteX35" fmla="*/ 56234 w 4175515"/>
              <a:gd name="connsiteY35" fmla="*/ 4996305 h 5060187"/>
              <a:gd name="connsiteX36" fmla="*/ 56313 w 4175515"/>
              <a:gd name="connsiteY36" fmla="*/ 4993687 h 5060187"/>
              <a:gd name="connsiteX37" fmla="*/ 55624 w 4175515"/>
              <a:gd name="connsiteY37" fmla="*/ 4988124 h 5060187"/>
              <a:gd name="connsiteX38" fmla="*/ 54857 w 4175515"/>
              <a:gd name="connsiteY38" fmla="*/ 4985177 h 5060187"/>
              <a:gd name="connsiteX39" fmla="*/ 53480 w 4175515"/>
              <a:gd name="connsiteY39" fmla="*/ 4974048 h 5060187"/>
              <a:gd name="connsiteX40" fmla="*/ 52712 w 4175515"/>
              <a:gd name="connsiteY40" fmla="*/ 4971102 h 5060187"/>
              <a:gd name="connsiteX41" fmla="*/ 52790 w 4175515"/>
              <a:gd name="connsiteY41" fmla="*/ 4968484 h 5060187"/>
              <a:gd name="connsiteX42" fmla="*/ 51176 w 4175515"/>
              <a:gd name="connsiteY42" fmla="*/ 4965207 h 5060187"/>
              <a:gd name="connsiteX43" fmla="*/ 52240 w 4175515"/>
              <a:gd name="connsiteY43" fmla="*/ 4904686 h 5060187"/>
              <a:gd name="connsiteX44" fmla="*/ 34043 w 4175515"/>
              <a:gd name="connsiteY44" fmla="*/ 3691942 h 5060187"/>
              <a:gd name="connsiteX45" fmla="*/ 0 w 4175515"/>
              <a:gd name="connsiteY45"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43913 w 4175515"/>
              <a:gd name="connsiteY10" fmla="*/ 1039703 h 5060187"/>
              <a:gd name="connsiteX11" fmla="*/ 4143784 w 4175515"/>
              <a:gd name="connsiteY11" fmla="*/ 1044331 h 5060187"/>
              <a:gd name="connsiteX12" fmla="*/ 4140821 w 4175515"/>
              <a:gd name="connsiteY12" fmla="*/ 1086003 h 5060187"/>
              <a:gd name="connsiteX13" fmla="*/ 4140821 w 4175515"/>
              <a:gd name="connsiteY13" fmla="*/ 2067091 h 5060187"/>
              <a:gd name="connsiteX14" fmla="*/ 4115578 w 4175515"/>
              <a:gd name="connsiteY14" fmla="*/ 2067091 h 5060187"/>
              <a:gd name="connsiteX15" fmla="*/ 4116666 w 4175515"/>
              <a:gd name="connsiteY15" fmla="*/ 2325073 h 5060187"/>
              <a:gd name="connsiteX16" fmla="*/ 4129432 w 4175515"/>
              <a:gd name="connsiteY16" fmla="*/ 2824389 h 5060187"/>
              <a:gd name="connsiteX17" fmla="*/ 4133664 w 4175515"/>
              <a:gd name="connsiteY17" fmla="*/ 3065183 h 5060187"/>
              <a:gd name="connsiteX18" fmla="*/ 4133602 w 4175515"/>
              <a:gd name="connsiteY18" fmla="*/ 3219832 h 5060187"/>
              <a:gd name="connsiteX19" fmla="*/ 4153098 w 4175515"/>
              <a:gd name="connsiteY19" fmla="*/ 4776256 h 5060187"/>
              <a:gd name="connsiteX20" fmla="*/ 4160594 w 4175515"/>
              <a:gd name="connsiteY20" fmla="*/ 4810626 h 5060187"/>
              <a:gd name="connsiteX21" fmla="*/ 4166245 w 4175515"/>
              <a:gd name="connsiteY21" fmla="*/ 4842994 h 5060187"/>
              <a:gd name="connsiteX22" fmla="*/ 4175515 w 4175515"/>
              <a:gd name="connsiteY22" fmla="*/ 4937695 h 5060187"/>
              <a:gd name="connsiteX23" fmla="*/ 4159889 w 4175515"/>
              <a:gd name="connsiteY23" fmla="*/ 4971474 h 5060187"/>
              <a:gd name="connsiteX24" fmla="*/ 4155585 w 4175515"/>
              <a:gd name="connsiteY24" fmla="*/ 4974337 h 5060187"/>
              <a:gd name="connsiteX25" fmla="*/ 4156330 w 4175515"/>
              <a:gd name="connsiteY25" fmla="*/ 5033640 h 5060187"/>
              <a:gd name="connsiteX26" fmla="*/ 352165 w 4175515"/>
              <a:gd name="connsiteY26" fmla="*/ 5055753 h 5060187"/>
              <a:gd name="connsiteX27" fmla="*/ 52200 w 4175515"/>
              <a:gd name="connsiteY27" fmla="*/ 5060187 h 5060187"/>
              <a:gd name="connsiteX28" fmla="*/ 53738 w 4175515"/>
              <a:gd name="connsiteY28" fmla="*/ 5021811 h 5060187"/>
              <a:gd name="connsiteX29" fmla="*/ 57371 w 4175515"/>
              <a:gd name="connsiteY29" fmla="*/ 5015283 h 5060187"/>
              <a:gd name="connsiteX30" fmla="*/ 57451 w 4175515"/>
              <a:gd name="connsiteY30" fmla="*/ 5012667 h 5060187"/>
              <a:gd name="connsiteX31" fmla="*/ 57532 w 4175515"/>
              <a:gd name="connsiteY31" fmla="*/ 5010050 h 5060187"/>
              <a:gd name="connsiteX32" fmla="*/ 57690 w 4175515"/>
              <a:gd name="connsiteY32" fmla="*/ 5004815 h 5060187"/>
              <a:gd name="connsiteX33" fmla="*/ 57001 w 4175515"/>
              <a:gd name="connsiteY33" fmla="*/ 4999252 h 5060187"/>
              <a:gd name="connsiteX34" fmla="*/ 56234 w 4175515"/>
              <a:gd name="connsiteY34" fmla="*/ 4996305 h 5060187"/>
              <a:gd name="connsiteX35" fmla="*/ 56313 w 4175515"/>
              <a:gd name="connsiteY35" fmla="*/ 4993687 h 5060187"/>
              <a:gd name="connsiteX36" fmla="*/ 55624 w 4175515"/>
              <a:gd name="connsiteY36" fmla="*/ 4988124 h 5060187"/>
              <a:gd name="connsiteX37" fmla="*/ 54857 w 4175515"/>
              <a:gd name="connsiteY37" fmla="*/ 4985177 h 5060187"/>
              <a:gd name="connsiteX38" fmla="*/ 53480 w 4175515"/>
              <a:gd name="connsiteY38" fmla="*/ 4974048 h 5060187"/>
              <a:gd name="connsiteX39" fmla="*/ 52712 w 4175515"/>
              <a:gd name="connsiteY39" fmla="*/ 4971102 h 5060187"/>
              <a:gd name="connsiteX40" fmla="*/ 52790 w 4175515"/>
              <a:gd name="connsiteY40" fmla="*/ 4968484 h 5060187"/>
              <a:gd name="connsiteX41" fmla="*/ 51176 w 4175515"/>
              <a:gd name="connsiteY41" fmla="*/ 4965207 h 5060187"/>
              <a:gd name="connsiteX42" fmla="*/ 52240 w 4175515"/>
              <a:gd name="connsiteY42" fmla="*/ 4904686 h 5060187"/>
              <a:gd name="connsiteX43" fmla="*/ 34043 w 4175515"/>
              <a:gd name="connsiteY43" fmla="*/ 3691942 h 5060187"/>
              <a:gd name="connsiteX44" fmla="*/ 0 w 4175515"/>
              <a:gd name="connsiteY44"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43913 w 4175515"/>
              <a:gd name="connsiteY10" fmla="*/ 1039703 h 5060187"/>
              <a:gd name="connsiteX11" fmla="*/ 4140821 w 4175515"/>
              <a:gd name="connsiteY11" fmla="*/ 1086003 h 5060187"/>
              <a:gd name="connsiteX12" fmla="*/ 4140821 w 4175515"/>
              <a:gd name="connsiteY12" fmla="*/ 2067091 h 5060187"/>
              <a:gd name="connsiteX13" fmla="*/ 4115578 w 4175515"/>
              <a:gd name="connsiteY13" fmla="*/ 2067091 h 5060187"/>
              <a:gd name="connsiteX14" fmla="*/ 4116666 w 4175515"/>
              <a:gd name="connsiteY14" fmla="*/ 2325073 h 5060187"/>
              <a:gd name="connsiteX15" fmla="*/ 4129432 w 4175515"/>
              <a:gd name="connsiteY15" fmla="*/ 2824389 h 5060187"/>
              <a:gd name="connsiteX16" fmla="*/ 4133664 w 4175515"/>
              <a:gd name="connsiteY16" fmla="*/ 3065183 h 5060187"/>
              <a:gd name="connsiteX17" fmla="*/ 4133602 w 4175515"/>
              <a:gd name="connsiteY17" fmla="*/ 3219832 h 5060187"/>
              <a:gd name="connsiteX18" fmla="*/ 4153098 w 4175515"/>
              <a:gd name="connsiteY18" fmla="*/ 4776256 h 5060187"/>
              <a:gd name="connsiteX19" fmla="*/ 4160594 w 4175515"/>
              <a:gd name="connsiteY19" fmla="*/ 4810626 h 5060187"/>
              <a:gd name="connsiteX20" fmla="*/ 4166245 w 4175515"/>
              <a:gd name="connsiteY20" fmla="*/ 4842994 h 5060187"/>
              <a:gd name="connsiteX21" fmla="*/ 4175515 w 4175515"/>
              <a:gd name="connsiteY21" fmla="*/ 4937695 h 5060187"/>
              <a:gd name="connsiteX22" fmla="*/ 4159889 w 4175515"/>
              <a:gd name="connsiteY22" fmla="*/ 4971474 h 5060187"/>
              <a:gd name="connsiteX23" fmla="*/ 4155585 w 4175515"/>
              <a:gd name="connsiteY23" fmla="*/ 4974337 h 5060187"/>
              <a:gd name="connsiteX24" fmla="*/ 4156330 w 4175515"/>
              <a:gd name="connsiteY24" fmla="*/ 5033640 h 5060187"/>
              <a:gd name="connsiteX25" fmla="*/ 352165 w 4175515"/>
              <a:gd name="connsiteY25" fmla="*/ 5055753 h 5060187"/>
              <a:gd name="connsiteX26" fmla="*/ 52200 w 4175515"/>
              <a:gd name="connsiteY26" fmla="*/ 5060187 h 5060187"/>
              <a:gd name="connsiteX27" fmla="*/ 53738 w 4175515"/>
              <a:gd name="connsiteY27" fmla="*/ 5021811 h 5060187"/>
              <a:gd name="connsiteX28" fmla="*/ 57371 w 4175515"/>
              <a:gd name="connsiteY28" fmla="*/ 5015283 h 5060187"/>
              <a:gd name="connsiteX29" fmla="*/ 57451 w 4175515"/>
              <a:gd name="connsiteY29" fmla="*/ 5012667 h 5060187"/>
              <a:gd name="connsiteX30" fmla="*/ 57532 w 4175515"/>
              <a:gd name="connsiteY30" fmla="*/ 5010050 h 5060187"/>
              <a:gd name="connsiteX31" fmla="*/ 57690 w 4175515"/>
              <a:gd name="connsiteY31" fmla="*/ 5004815 h 5060187"/>
              <a:gd name="connsiteX32" fmla="*/ 57001 w 4175515"/>
              <a:gd name="connsiteY32" fmla="*/ 4999252 h 5060187"/>
              <a:gd name="connsiteX33" fmla="*/ 56234 w 4175515"/>
              <a:gd name="connsiteY33" fmla="*/ 4996305 h 5060187"/>
              <a:gd name="connsiteX34" fmla="*/ 56313 w 4175515"/>
              <a:gd name="connsiteY34" fmla="*/ 4993687 h 5060187"/>
              <a:gd name="connsiteX35" fmla="*/ 55624 w 4175515"/>
              <a:gd name="connsiteY35" fmla="*/ 4988124 h 5060187"/>
              <a:gd name="connsiteX36" fmla="*/ 54857 w 4175515"/>
              <a:gd name="connsiteY36" fmla="*/ 4985177 h 5060187"/>
              <a:gd name="connsiteX37" fmla="*/ 53480 w 4175515"/>
              <a:gd name="connsiteY37" fmla="*/ 4974048 h 5060187"/>
              <a:gd name="connsiteX38" fmla="*/ 52712 w 4175515"/>
              <a:gd name="connsiteY38" fmla="*/ 4971102 h 5060187"/>
              <a:gd name="connsiteX39" fmla="*/ 52790 w 4175515"/>
              <a:gd name="connsiteY39" fmla="*/ 4968484 h 5060187"/>
              <a:gd name="connsiteX40" fmla="*/ 51176 w 4175515"/>
              <a:gd name="connsiteY40" fmla="*/ 4965207 h 5060187"/>
              <a:gd name="connsiteX41" fmla="*/ 52240 w 4175515"/>
              <a:gd name="connsiteY41" fmla="*/ 4904686 h 5060187"/>
              <a:gd name="connsiteX42" fmla="*/ 34043 w 4175515"/>
              <a:gd name="connsiteY42" fmla="*/ 3691942 h 5060187"/>
              <a:gd name="connsiteX43" fmla="*/ 0 w 4175515"/>
              <a:gd name="connsiteY43"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43913 w 4175515"/>
              <a:gd name="connsiteY10" fmla="*/ 1039703 h 5060187"/>
              <a:gd name="connsiteX11" fmla="*/ 4140821 w 4175515"/>
              <a:gd name="connsiteY11" fmla="*/ 2067091 h 5060187"/>
              <a:gd name="connsiteX12" fmla="*/ 4115578 w 4175515"/>
              <a:gd name="connsiteY12" fmla="*/ 2067091 h 5060187"/>
              <a:gd name="connsiteX13" fmla="*/ 4116666 w 4175515"/>
              <a:gd name="connsiteY13" fmla="*/ 2325073 h 5060187"/>
              <a:gd name="connsiteX14" fmla="*/ 4129432 w 4175515"/>
              <a:gd name="connsiteY14" fmla="*/ 2824389 h 5060187"/>
              <a:gd name="connsiteX15" fmla="*/ 4133664 w 4175515"/>
              <a:gd name="connsiteY15" fmla="*/ 3065183 h 5060187"/>
              <a:gd name="connsiteX16" fmla="*/ 4133602 w 4175515"/>
              <a:gd name="connsiteY16" fmla="*/ 3219832 h 5060187"/>
              <a:gd name="connsiteX17" fmla="*/ 4153098 w 4175515"/>
              <a:gd name="connsiteY17" fmla="*/ 4776256 h 5060187"/>
              <a:gd name="connsiteX18" fmla="*/ 4160594 w 4175515"/>
              <a:gd name="connsiteY18" fmla="*/ 4810626 h 5060187"/>
              <a:gd name="connsiteX19" fmla="*/ 4166245 w 4175515"/>
              <a:gd name="connsiteY19" fmla="*/ 4842994 h 5060187"/>
              <a:gd name="connsiteX20" fmla="*/ 4175515 w 4175515"/>
              <a:gd name="connsiteY20" fmla="*/ 4937695 h 5060187"/>
              <a:gd name="connsiteX21" fmla="*/ 4159889 w 4175515"/>
              <a:gd name="connsiteY21" fmla="*/ 4971474 h 5060187"/>
              <a:gd name="connsiteX22" fmla="*/ 4155585 w 4175515"/>
              <a:gd name="connsiteY22" fmla="*/ 4974337 h 5060187"/>
              <a:gd name="connsiteX23" fmla="*/ 4156330 w 4175515"/>
              <a:gd name="connsiteY23" fmla="*/ 5033640 h 5060187"/>
              <a:gd name="connsiteX24" fmla="*/ 352165 w 4175515"/>
              <a:gd name="connsiteY24" fmla="*/ 5055753 h 5060187"/>
              <a:gd name="connsiteX25" fmla="*/ 52200 w 4175515"/>
              <a:gd name="connsiteY25" fmla="*/ 5060187 h 5060187"/>
              <a:gd name="connsiteX26" fmla="*/ 53738 w 4175515"/>
              <a:gd name="connsiteY26" fmla="*/ 5021811 h 5060187"/>
              <a:gd name="connsiteX27" fmla="*/ 57371 w 4175515"/>
              <a:gd name="connsiteY27" fmla="*/ 5015283 h 5060187"/>
              <a:gd name="connsiteX28" fmla="*/ 57451 w 4175515"/>
              <a:gd name="connsiteY28" fmla="*/ 5012667 h 5060187"/>
              <a:gd name="connsiteX29" fmla="*/ 57532 w 4175515"/>
              <a:gd name="connsiteY29" fmla="*/ 5010050 h 5060187"/>
              <a:gd name="connsiteX30" fmla="*/ 57690 w 4175515"/>
              <a:gd name="connsiteY30" fmla="*/ 5004815 h 5060187"/>
              <a:gd name="connsiteX31" fmla="*/ 57001 w 4175515"/>
              <a:gd name="connsiteY31" fmla="*/ 4999252 h 5060187"/>
              <a:gd name="connsiteX32" fmla="*/ 56234 w 4175515"/>
              <a:gd name="connsiteY32" fmla="*/ 4996305 h 5060187"/>
              <a:gd name="connsiteX33" fmla="*/ 56313 w 4175515"/>
              <a:gd name="connsiteY33" fmla="*/ 4993687 h 5060187"/>
              <a:gd name="connsiteX34" fmla="*/ 55624 w 4175515"/>
              <a:gd name="connsiteY34" fmla="*/ 4988124 h 5060187"/>
              <a:gd name="connsiteX35" fmla="*/ 54857 w 4175515"/>
              <a:gd name="connsiteY35" fmla="*/ 4985177 h 5060187"/>
              <a:gd name="connsiteX36" fmla="*/ 53480 w 4175515"/>
              <a:gd name="connsiteY36" fmla="*/ 4974048 h 5060187"/>
              <a:gd name="connsiteX37" fmla="*/ 52712 w 4175515"/>
              <a:gd name="connsiteY37" fmla="*/ 4971102 h 5060187"/>
              <a:gd name="connsiteX38" fmla="*/ 52790 w 4175515"/>
              <a:gd name="connsiteY38" fmla="*/ 4968484 h 5060187"/>
              <a:gd name="connsiteX39" fmla="*/ 51176 w 4175515"/>
              <a:gd name="connsiteY39" fmla="*/ 4965207 h 5060187"/>
              <a:gd name="connsiteX40" fmla="*/ 52240 w 4175515"/>
              <a:gd name="connsiteY40" fmla="*/ 4904686 h 5060187"/>
              <a:gd name="connsiteX41" fmla="*/ 34043 w 4175515"/>
              <a:gd name="connsiteY41" fmla="*/ 3691942 h 5060187"/>
              <a:gd name="connsiteX42" fmla="*/ 0 w 4175515"/>
              <a:gd name="connsiteY42"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40821 w 4175515"/>
              <a:gd name="connsiteY10" fmla="*/ 2067091 h 5060187"/>
              <a:gd name="connsiteX11" fmla="*/ 4115578 w 4175515"/>
              <a:gd name="connsiteY11" fmla="*/ 2067091 h 5060187"/>
              <a:gd name="connsiteX12" fmla="*/ 4116666 w 4175515"/>
              <a:gd name="connsiteY12" fmla="*/ 2325073 h 5060187"/>
              <a:gd name="connsiteX13" fmla="*/ 4129432 w 4175515"/>
              <a:gd name="connsiteY13" fmla="*/ 2824389 h 5060187"/>
              <a:gd name="connsiteX14" fmla="*/ 4133664 w 4175515"/>
              <a:gd name="connsiteY14" fmla="*/ 3065183 h 5060187"/>
              <a:gd name="connsiteX15" fmla="*/ 4133602 w 4175515"/>
              <a:gd name="connsiteY15" fmla="*/ 3219832 h 5060187"/>
              <a:gd name="connsiteX16" fmla="*/ 4153098 w 4175515"/>
              <a:gd name="connsiteY16" fmla="*/ 4776256 h 5060187"/>
              <a:gd name="connsiteX17" fmla="*/ 4160594 w 4175515"/>
              <a:gd name="connsiteY17" fmla="*/ 4810626 h 5060187"/>
              <a:gd name="connsiteX18" fmla="*/ 4166245 w 4175515"/>
              <a:gd name="connsiteY18" fmla="*/ 4842994 h 5060187"/>
              <a:gd name="connsiteX19" fmla="*/ 4175515 w 4175515"/>
              <a:gd name="connsiteY19" fmla="*/ 4937695 h 5060187"/>
              <a:gd name="connsiteX20" fmla="*/ 4159889 w 4175515"/>
              <a:gd name="connsiteY20" fmla="*/ 4971474 h 5060187"/>
              <a:gd name="connsiteX21" fmla="*/ 4155585 w 4175515"/>
              <a:gd name="connsiteY21" fmla="*/ 4974337 h 5060187"/>
              <a:gd name="connsiteX22" fmla="*/ 4156330 w 4175515"/>
              <a:gd name="connsiteY22" fmla="*/ 5033640 h 5060187"/>
              <a:gd name="connsiteX23" fmla="*/ 352165 w 4175515"/>
              <a:gd name="connsiteY23" fmla="*/ 5055753 h 5060187"/>
              <a:gd name="connsiteX24" fmla="*/ 52200 w 4175515"/>
              <a:gd name="connsiteY24" fmla="*/ 5060187 h 5060187"/>
              <a:gd name="connsiteX25" fmla="*/ 53738 w 4175515"/>
              <a:gd name="connsiteY25" fmla="*/ 5021811 h 5060187"/>
              <a:gd name="connsiteX26" fmla="*/ 57371 w 4175515"/>
              <a:gd name="connsiteY26" fmla="*/ 5015283 h 5060187"/>
              <a:gd name="connsiteX27" fmla="*/ 57451 w 4175515"/>
              <a:gd name="connsiteY27" fmla="*/ 5012667 h 5060187"/>
              <a:gd name="connsiteX28" fmla="*/ 57532 w 4175515"/>
              <a:gd name="connsiteY28" fmla="*/ 5010050 h 5060187"/>
              <a:gd name="connsiteX29" fmla="*/ 57690 w 4175515"/>
              <a:gd name="connsiteY29" fmla="*/ 5004815 h 5060187"/>
              <a:gd name="connsiteX30" fmla="*/ 57001 w 4175515"/>
              <a:gd name="connsiteY30" fmla="*/ 4999252 h 5060187"/>
              <a:gd name="connsiteX31" fmla="*/ 56234 w 4175515"/>
              <a:gd name="connsiteY31" fmla="*/ 4996305 h 5060187"/>
              <a:gd name="connsiteX32" fmla="*/ 56313 w 4175515"/>
              <a:gd name="connsiteY32" fmla="*/ 4993687 h 5060187"/>
              <a:gd name="connsiteX33" fmla="*/ 55624 w 4175515"/>
              <a:gd name="connsiteY33" fmla="*/ 4988124 h 5060187"/>
              <a:gd name="connsiteX34" fmla="*/ 54857 w 4175515"/>
              <a:gd name="connsiteY34" fmla="*/ 4985177 h 5060187"/>
              <a:gd name="connsiteX35" fmla="*/ 53480 w 4175515"/>
              <a:gd name="connsiteY35" fmla="*/ 4974048 h 5060187"/>
              <a:gd name="connsiteX36" fmla="*/ 52712 w 4175515"/>
              <a:gd name="connsiteY36" fmla="*/ 4971102 h 5060187"/>
              <a:gd name="connsiteX37" fmla="*/ 52790 w 4175515"/>
              <a:gd name="connsiteY37" fmla="*/ 4968484 h 5060187"/>
              <a:gd name="connsiteX38" fmla="*/ 51176 w 4175515"/>
              <a:gd name="connsiteY38" fmla="*/ 4965207 h 5060187"/>
              <a:gd name="connsiteX39" fmla="*/ 52240 w 4175515"/>
              <a:gd name="connsiteY39" fmla="*/ 4904686 h 5060187"/>
              <a:gd name="connsiteX40" fmla="*/ 34043 w 4175515"/>
              <a:gd name="connsiteY40" fmla="*/ 3691942 h 5060187"/>
              <a:gd name="connsiteX41" fmla="*/ 0 w 4175515"/>
              <a:gd name="connsiteY41"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40821 w 4175515"/>
              <a:gd name="connsiteY10" fmla="*/ 2067091 h 5060187"/>
              <a:gd name="connsiteX11" fmla="*/ 4116666 w 4175515"/>
              <a:gd name="connsiteY11" fmla="*/ 2325073 h 5060187"/>
              <a:gd name="connsiteX12" fmla="*/ 4129432 w 4175515"/>
              <a:gd name="connsiteY12" fmla="*/ 2824389 h 5060187"/>
              <a:gd name="connsiteX13" fmla="*/ 4133664 w 4175515"/>
              <a:gd name="connsiteY13" fmla="*/ 3065183 h 5060187"/>
              <a:gd name="connsiteX14" fmla="*/ 4133602 w 4175515"/>
              <a:gd name="connsiteY14" fmla="*/ 3219832 h 5060187"/>
              <a:gd name="connsiteX15" fmla="*/ 4153098 w 4175515"/>
              <a:gd name="connsiteY15" fmla="*/ 4776256 h 5060187"/>
              <a:gd name="connsiteX16" fmla="*/ 4160594 w 4175515"/>
              <a:gd name="connsiteY16" fmla="*/ 4810626 h 5060187"/>
              <a:gd name="connsiteX17" fmla="*/ 4166245 w 4175515"/>
              <a:gd name="connsiteY17" fmla="*/ 4842994 h 5060187"/>
              <a:gd name="connsiteX18" fmla="*/ 4175515 w 4175515"/>
              <a:gd name="connsiteY18" fmla="*/ 4937695 h 5060187"/>
              <a:gd name="connsiteX19" fmla="*/ 4159889 w 4175515"/>
              <a:gd name="connsiteY19" fmla="*/ 4971474 h 5060187"/>
              <a:gd name="connsiteX20" fmla="*/ 4155585 w 4175515"/>
              <a:gd name="connsiteY20" fmla="*/ 4974337 h 5060187"/>
              <a:gd name="connsiteX21" fmla="*/ 4156330 w 4175515"/>
              <a:gd name="connsiteY21" fmla="*/ 5033640 h 5060187"/>
              <a:gd name="connsiteX22" fmla="*/ 352165 w 4175515"/>
              <a:gd name="connsiteY22" fmla="*/ 5055753 h 5060187"/>
              <a:gd name="connsiteX23" fmla="*/ 52200 w 4175515"/>
              <a:gd name="connsiteY23" fmla="*/ 5060187 h 5060187"/>
              <a:gd name="connsiteX24" fmla="*/ 53738 w 4175515"/>
              <a:gd name="connsiteY24" fmla="*/ 5021811 h 5060187"/>
              <a:gd name="connsiteX25" fmla="*/ 57371 w 4175515"/>
              <a:gd name="connsiteY25" fmla="*/ 5015283 h 5060187"/>
              <a:gd name="connsiteX26" fmla="*/ 57451 w 4175515"/>
              <a:gd name="connsiteY26" fmla="*/ 5012667 h 5060187"/>
              <a:gd name="connsiteX27" fmla="*/ 57532 w 4175515"/>
              <a:gd name="connsiteY27" fmla="*/ 5010050 h 5060187"/>
              <a:gd name="connsiteX28" fmla="*/ 57690 w 4175515"/>
              <a:gd name="connsiteY28" fmla="*/ 5004815 h 5060187"/>
              <a:gd name="connsiteX29" fmla="*/ 57001 w 4175515"/>
              <a:gd name="connsiteY29" fmla="*/ 4999252 h 5060187"/>
              <a:gd name="connsiteX30" fmla="*/ 56234 w 4175515"/>
              <a:gd name="connsiteY30" fmla="*/ 4996305 h 5060187"/>
              <a:gd name="connsiteX31" fmla="*/ 56313 w 4175515"/>
              <a:gd name="connsiteY31" fmla="*/ 4993687 h 5060187"/>
              <a:gd name="connsiteX32" fmla="*/ 55624 w 4175515"/>
              <a:gd name="connsiteY32" fmla="*/ 4988124 h 5060187"/>
              <a:gd name="connsiteX33" fmla="*/ 54857 w 4175515"/>
              <a:gd name="connsiteY33" fmla="*/ 4985177 h 5060187"/>
              <a:gd name="connsiteX34" fmla="*/ 53480 w 4175515"/>
              <a:gd name="connsiteY34" fmla="*/ 4974048 h 5060187"/>
              <a:gd name="connsiteX35" fmla="*/ 52712 w 4175515"/>
              <a:gd name="connsiteY35" fmla="*/ 4971102 h 5060187"/>
              <a:gd name="connsiteX36" fmla="*/ 52790 w 4175515"/>
              <a:gd name="connsiteY36" fmla="*/ 4968484 h 5060187"/>
              <a:gd name="connsiteX37" fmla="*/ 51176 w 4175515"/>
              <a:gd name="connsiteY37" fmla="*/ 4965207 h 5060187"/>
              <a:gd name="connsiteX38" fmla="*/ 52240 w 4175515"/>
              <a:gd name="connsiteY38" fmla="*/ 4904686 h 5060187"/>
              <a:gd name="connsiteX39" fmla="*/ 34043 w 4175515"/>
              <a:gd name="connsiteY39" fmla="*/ 3691942 h 5060187"/>
              <a:gd name="connsiteX40" fmla="*/ 0 w 4175515"/>
              <a:gd name="connsiteY40"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42567 w 4175515"/>
              <a:gd name="connsiteY9" fmla="*/ 1007831 h 5060187"/>
              <a:gd name="connsiteX10" fmla="*/ 4116666 w 4175515"/>
              <a:gd name="connsiteY10" fmla="*/ 2325073 h 5060187"/>
              <a:gd name="connsiteX11" fmla="*/ 4129432 w 4175515"/>
              <a:gd name="connsiteY11" fmla="*/ 2824389 h 5060187"/>
              <a:gd name="connsiteX12" fmla="*/ 4133664 w 4175515"/>
              <a:gd name="connsiteY12" fmla="*/ 3065183 h 5060187"/>
              <a:gd name="connsiteX13" fmla="*/ 4133602 w 4175515"/>
              <a:gd name="connsiteY13" fmla="*/ 3219832 h 5060187"/>
              <a:gd name="connsiteX14" fmla="*/ 4153098 w 4175515"/>
              <a:gd name="connsiteY14" fmla="*/ 4776256 h 5060187"/>
              <a:gd name="connsiteX15" fmla="*/ 4160594 w 4175515"/>
              <a:gd name="connsiteY15" fmla="*/ 4810626 h 5060187"/>
              <a:gd name="connsiteX16" fmla="*/ 4166245 w 4175515"/>
              <a:gd name="connsiteY16" fmla="*/ 4842994 h 5060187"/>
              <a:gd name="connsiteX17" fmla="*/ 4175515 w 4175515"/>
              <a:gd name="connsiteY17" fmla="*/ 4937695 h 5060187"/>
              <a:gd name="connsiteX18" fmla="*/ 4159889 w 4175515"/>
              <a:gd name="connsiteY18" fmla="*/ 4971474 h 5060187"/>
              <a:gd name="connsiteX19" fmla="*/ 4155585 w 4175515"/>
              <a:gd name="connsiteY19" fmla="*/ 4974337 h 5060187"/>
              <a:gd name="connsiteX20" fmla="*/ 4156330 w 4175515"/>
              <a:gd name="connsiteY20" fmla="*/ 5033640 h 5060187"/>
              <a:gd name="connsiteX21" fmla="*/ 352165 w 4175515"/>
              <a:gd name="connsiteY21" fmla="*/ 5055753 h 5060187"/>
              <a:gd name="connsiteX22" fmla="*/ 52200 w 4175515"/>
              <a:gd name="connsiteY22" fmla="*/ 5060187 h 5060187"/>
              <a:gd name="connsiteX23" fmla="*/ 53738 w 4175515"/>
              <a:gd name="connsiteY23" fmla="*/ 5021811 h 5060187"/>
              <a:gd name="connsiteX24" fmla="*/ 57371 w 4175515"/>
              <a:gd name="connsiteY24" fmla="*/ 5015283 h 5060187"/>
              <a:gd name="connsiteX25" fmla="*/ 57451 w 4175515"/>
              <a:gd name="connsiteY25" fmla="*/ 5012667 h 5060187"/>
              <a:gd name="connsiteX26" fmla="*/ 57532 w 4175515"/>
              <a:gd name="connsiteY26" fmla="*/ 5010050 h 5060187"/>
              <a:gd name="connsiteX27" fmla="*/ 57690 w 4175515"/>
              <a:gd name="connsiteY27" fmla="*/ 5004815 h 5060187"/>
              <a:gd name="connsiteX28" fmla="*/ 57001 w 4175515"/>
              <a:gd name="connsiteY28" fmla="*/ 4999252 h 5060187"/>
              <a:gd name="connsiteX29" fmla="*/ 56234 w 4175515"/>
              <a:gd name="connsiteY29" fmla="*/ 4996305 h 5060187"/>
              <a:gd name="connsiteX30" fmla="*/ 56313 w 4175515"/>
              <a:gd name="connsiteY30" fmla="*/ 4993687 h 5060187"/>
              <a:gd name="connsiteX31" fmla="*/ 55624 w 4175515"/>
              <a:gd name="connsiteY31" fmla="*/ 4988124 h 5060187"/>
              <a:gd name="connsiteX32" fmla="*/ 54857 w 4175515"/>
              <a:gd name="connsiteY32" fmla="*/ 4985177 h 5060187"/>
              <a:gd name="connsiteX33" fmla="*/ 53480 w 4175515"/>
              <a:gd name="connsiteY33" fmla="*/ 4974048 h 5060187"/>
              <a:gd name="connsiteX34" fmla="*/ 52712 w 4175515"/>
              <a:gd name="connsiteY34" fmla="*/ 4971102 h 5060187"/>
              <a:gd name="connsiteX35" fmla="*/ 52790 w 4175515"/>
              <a:gd name="connsiteY35" fmla="*/ 4968484 h 5060187"/>
              <a:gd name="connsiteX36" fmla="*/ 51176 w 4175515"/>
              <a:gd name="connsiteY36" fmla="*/ 4965207 h 5060187"/>
              <a:gd name="connsiteX37" fmla="*/ 52240 w 4175515"/>
              <a:gd name="connsiteY37" fmla="*/ 4904686 h 5060187"/>
              <a:gd name="connsiteX38" fmla="*/ 34043 w 4175515"/>
              <a:gd name="connsiteY38" fmla="*/ 3691942 h 5060187"/>
              <a:gd name="connsiteX39" fmla="*/ 0 w 4175515"/>
              <a:gd name="connsiteY39"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40821 w 4175515"/>
              <a:gd name="connsiteY8" fmla="*/ 992709 h 5060187"/>
              <a:gd name="connsiteX9" fmla="*/ 4116666 w 4175515"/>
              <a:gd name="connsiteY9" fmla="*/ 2325073 h 5060187"/>
              <a:gd name="connsiteX10" fmla="*/ 4129432 w 4175515"/>
              <a:gd name="connsiteY10" fmla="*/ 2824389 h 5060187"/>
              <a:gd name="connsiteX11" fmla="*/ 4133664 w 4175515"/>
              <a:gd name="connsiteY11" fmla="*/ 3065183 h 5060187"/>
              <a:gd name="connsiteX12" fmla="*/ 4133602 w 4175515"/>
              <a:gd name="connsiteY12" fmla="*/ 3219832 h 5060187"/>
              <a:gd name="connsiteX13" fmla="*/ 4153098 w 4175515"/>
              <a:gd name="connsiteY13" fmla="*/ 4776256 h 5060187"/>
              <a:gd name="connsiteX14" fmla="*/ 4160594 w 4175515"/>
              <a:gd name="connsiteY14" fmla="*/ 4810626 h 5060187"/>
              <a:gd name="connsiteX15" fmla="*/ 4166245 w 4175515"/>
              <a:gd name="connsiteY15" fmla="*/ 4842994 h 5060187"/>
              <a:gd name="connsiteX16" fmla="*/ 4175515 w 4175515"/>
              <a:gd name="connsiteY16" fmla="*/ 4937695 h 5060187"/>
              <a:gd name="connsiteX17" fmla="*/ 4159889 w 4175515"/>
              <a:gd name="connsiteY17" fmla="*/ 4971474 h 5060187"/>
              <a:gd name="connsiteX18" fmla="*/ 4155585 w 4175515"/>
              <a:gd name="connsiteY18" fmla="*/ 4974337 h 5060187"/>
              <a:gd name="connsiteX19" fmla="*/ 4156330 w 4175515"/>
              <a:gd name="connsiteY19" fmla="*/ 5033640 h 5060187"/>
              <a:gd name="connsiteX20" fmla="*/ 352165 w 4175515"/>
              <a:gd name="connsiteY20" fmla="*/ 5055753 h 5060187"/>
              <a:gd name="connsiteX21" fmla="*/ 52200 w 4175515"/>
              <a:gd name="connsiteY21" fmla="*/ 5060187 h 5060187"/>
              <a:gd name="connsiteX22" fmla="*/ 53738 w 4175515"/>
              <a:gd name="connsiteY22" fmla="*/ 5021811 h 5060187"/>
              <a:gd name="connsiteX23" fmla="*/ 57371 w 4175515"/>
              <a:gd name="connsiteY23" fmla="*/ 5015283 h 5060187"/>
              <a:gd name="connsiteX24" fmla="*/ 57451 w 4175515"/>
              <a:gd name="connsiteY24" fmla="*/ 5012667 h 5060187"/>
              <a:gd name="connsiteX25" fmla="*/ 57532 w 4175515"/>
              <a:gd name="connsiteY25" fmla="*/ 5010050 h 5060187"/>
              <a:gd name="connsiteX26" fmla="*/ 57690 w 4175515"/>
              <a:gd name="connsiteY26" fmla="*/ 5004815 h 5060187"/>
              <a:gd name="connsiteX27" fmla="*/ 57001 w 4175515"/>
              <a:gd name="connsiteY27" fmla="*/ 4999252 h 5060187"/>
              <a:gd name="connsiteX28" fmla="*/ 56234 w 4175515"/>
              <a:gd name="connsiteY28" fmla="*/ 4996305 h 5060187"/>
              <a:gd name="connsiteX29" fmla="*/ 56313 w 4175515"/>
              <a:gd name="connsiteY29" fmla="*/ 4993687 h 5060187"/>
              <a:gd name="connsiteX30" fmla="*/ 55624 w 4175515"/>
              <a:gd name="connsiteY30" fmla="*/ 4988124 h 5060187"/>
              <a:gd name="connsiteX31" fmla="*/ 54857 w 4175515"/>
              <a:gd name="connsiteY31" fmla="*/ 4985177 h 5060187"/>
              <a:gd name="connsiteX32" fmla="*/ 53480 w 4175515"/>
              <a:gd name="connsiteY32" fmla="*/ 4974048 h 5060187"/>
              <a:gd name="connsiteX33" fmla="*/ 52712 w 4175515"/>
              <a:gd name="connsiteY33" fmla="*/ 4971102 h 5060187"/>
              <a:gd name="connsiteX34" fmla="*/ 52790 w 4175515"/>
              <a:gd name="connsiteY34" fmla="*/ 4968484 h 5060187"/>
              <a:gd name="connsiteX35" fmla="*/ 51176 w 4175515"/>
              <a:gd name="connsiteY35" fmla="*/ 4965207 h 5060187"/>
              <a:gd name="connsiteX36" fmla="*/ 52240 w 4175515"/>
              <a:gd name="connsiteY36" fmla="*/ 4904686 h 5060187"/>
              <a:gd name="connsiteX37" fmla="*/ 34043 w 4175515"/>
              <a:gd name="connsiteY37" fmla="*/ 3691942 h 5060187"/>
              <a:gd name="connsiteX38" fmla="*/ 0 w 4175515"/>
              <a:gd name="connsiteY38"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40821 w 4175515"/>
              <a:gd name="connsiteY7" fmla="*/ 6079 h 5060187"/>
              <a:gd name="connsiteX8" fmla="*/ 4116666 w 4175515"/>
              <a:gd name="connsiteY8" fmla="*/ 2325073 h 5060187"/>
              <a:gd name="connsiteX9" fmla="*/ 4129432 w 4175515"/>
              <a:gd name="connsiteY9" fmla="*/ 2824389 h 5060187"/>
              <a:gd name="connsiteX10" fmla="*/ 4133664 w 4175515"/>
              <a:gd name="connsiteY10" fmla="*/ 3065183 h 5060187"/>
              <a:gd name="connsiteX11" fmla="*/ 4133602 w 4175515"/>
              <a:gd name="connsiteY11" fmla="*/ 3219832 h 5060187"/>
              <a:gd name="connsiteX12" fmla="*/ 4153098 w 4175515"/>
              <a:gd name="connsiteY12" fmla="*/ 4776256 h 5060187"/>
              <a:gd name="connsiteX13" fmla="*/ 4160594 w 4175515"/>
              <a:gd name="connsiteY13" fmla="*/ 4810626 h 5060187"/>
              <a:gd name="connsiteX14" fmla="*/ 4166245 w 4175515"/>
              <a:gd name="connsiteY14" fmla="*/ 4842994 h 5060187"/>
              <a:gd name="connsiteX15" fmla="*/ 4175515 w 4175515"/>
              <a:gd name="connsiteY15" fmla="*/ 4937695 h 5060187"/>
              <a:gd name="connsiteX16" fmla="*/ 4159889 w 4175515"/>
              <a:gd name="connsiteY16" fmla="*/ 4971474 h 5060187"/>
              <a:gd name="connsiteX17" fmla="*/ 4155585 w 4175515"/>
              <a:gd name="connsiteY17" fmla="*/ 4974337 h 5060187"/>
              <a:gd name="connsiteX18" fmla="*/ 4156330 w 4175515"/>
              <a:gd name="connsiteY18" fmla="*/ 5033640 h 5060187"/>
              <a:gd name="connsiteX19" fmla="*/ 352165 w 4175515"/>
              <a:gd name="connsiteY19" fmla="*/ 5055753 h 5060187"/>
              <a:gd name="connsiteX20" fmla="*/ 52200 w 4175515"/>
              <a:gd name="connsiteY20" fmla="*/ 5060187 h 5060187"/>
              <a:gd name="connsiteX21" fmla="*/ 53738 w 4175515"/>
              <a:gd name="connsiteY21" fmla="*/ 5021811 h 5060187"/>
              <a:gd name="connsiteX22" fmla="*/ 57371 w 4175515"/>
              <a:gd name="connsiteY22" fmla="*/ 5015283 h 5060187"/>
              <a:gd name="connsiteX23" fmla="*/ 57451 w 4175515"/>
              <a:gd name="connsiteY23" fmla="*/ 5012667 h 5060187"/>
              <a:gd name="connsiteX24" fmla="*/ 57532 w 4175515"/>
              <a:gd name="connsiteY24" fmla="*/ 5010050 h 5060187"/>
              <a:gd name="connsiteX25" fmla="*/ 57690 w 4175515"/>
              <a:gd name="connsiteY25" fmla="*/ 5004815 h 5060187"/>
              <a:gd name="connsiteX26" fmla="*/ 57001 w 4175515"/>
              <a:gd name="connsiteY26" fmla="*/ 4999252 h 5060187"/>
              <a:gd name="connsiteX27" fmla="*/ 56234 w 4175515"/>
              <a:gd name="connsiteY27" fmla="*/ 4996305 h 5060187"/>
              <a:gd name="connsiteX28" fmla="*/ 56313 w 4175515"/>
              <a:gd name="connsiteY28" fmla="*/ 4993687 h 5060187"/>
              <a:gd name="connsiteX29" fmla="*/ 55624 w 4175515"/>
              <a:gd name="connsiteY29" fmla="*/ 4988124 h 5060187"/>
              <a:gd name="connsiteX30" fmla="*/ 54857 w 4175515"/>
              <a:gd name="connsiteY30" fmla="*/ 4985177 h 5060187"/>
              <a:gd name="connsiteX31" fmla="*/ 53480 w 4175515"/>
              <a:gd name="connsiteY31" fmla="*/ 4974048 h 5060187"/>
              <a:gd name="connsiteX32" fmla="*/ 52712 w 4175515"/>
              <a:gd name="connsiteY32" fmla="*/ 4971102 h 5060187"/>
              <a:gd name="connsiteX33" fmla="*/ 52790 w 4175515"/>
              <a:gd name="connsiteY33" fmla="*/ 4968484 h 5060187"/>
              <a:gd name="connsiteX34" fmla="*/ 51176 w 4175515"/>
              <a:gd name="connsiteY34" fmla="*/ 4965207 h 5060187"/>
              <a:gd name="connsiteX35" fmla="*/ 52240 w 4175515"/>
              <a:gd name="connsiteY35" fmla="*/ 4904686 h 5060187"/>
              <a:gd name="connsiteX36" fmla="*/ 34043 w 4175515"/>
              <a:gd name="connsiteY36" fmla="*/ 3691942 h 5060187"/>
              <a:gd name="connsiteX37" fmla="*/ 0 w 4175515"/>
              <a:gd name="connsiteY37" fmla="*/ 45123 h 5060187"/>
              <a:gd name="connsiteX0" fmla="*/ 0 w 4175515"/>
              <a:gd name="connsiteY0" fmla="*/ 45123 h 5060187"/>
              <a:gd name="connsiteX1" fmla="*/ 2902203 w 4175515"/>
              <a:gd name="connsiteY1" fmla="*/ 8354 h 5060187"/>
              <a:gd name="connsiteX2" fmla="*/ 3408766 w 4175515"/>
              <a:gd name="connsiteY2" fmla="*/ 6524 h 5060187"/>
              <a:gd name="connsiteX3" fmla="*/ 3408766 w 4175515"/>
              <a:gd name="connsiteY3" fmla="*/ 6079 h 5060187"/>
              <a:gd name="connsiteX4" fmla="*/ 3531867 w 4175515"/>
              <a:gd name="connsiteY4" fmla="*/ 6079 h 5060187"/>
              <a:gd name="connsiteX5" fmla="*/ 3703911 w 4175515"/>
              <a:gd name="connsiteY5" fmla="*/ 5457 h 5060187"/>
              <a:gd name="connsiteX6" fmla="*/ 4064615 w 4175515"/>
              <a:gd name="connsiteY6" fmla="*/ 0 h 5060187"/>
              <a:gd name="connsiteX7" fmla="*/ 4116666 w 4175515"/>
              <a:gd name="connsiteY7" fmla="*/ 2325073 h 5060187"/>
              <a:gd name="connsiteX8" fmla="*/ 4129432 w 4175515"/>
              <a:gd name="connsiteY8" fmla="*/ 2824389 h 5060187"/>
              <a:gd name="connsiteX9" fmla="*/ 4133664 w 4175515"/>
              <a:gd name="connsiteY9" fmla="*/ 3065183 h 5060187"/>
              <a:gd name="connsiteX10" fmla="*/ 4133602 w 4175515"/>
              <a:gd name="connsiteY10" fmla="*/ 3219832 h 5060187"/>
              <a:gd name="connsiteX11" fmla="*/ 4153098 w 4175515"/>
              <a:gd name="connsiteY11" fmla="*/ 4776256 h 5060187"/>
              <a:gd name="connsiteX12" fmla="*/ 4160594 w 4175515"/>
              <a:gd name="connsiteY12" fmla="*/ 4810626 h 5060187"/>
              <a:gd name="connsiteX13" fmla="*/ 4166245 w 4175515"/>
              <a:gd name="connsiteY13" fmla="*/ 4842994 h 5060187"/>
              <a:gd name="connsiteX14" fmla="*/ 4175515 w 4175515"/>
              <a:gd name="connsiteY14" fmla="*/ 4937695 h 5060187"/>
              <a:gd name="connsiteX15" fmla="*/ 4159889 w 4175515"/>
              <a:gd name="connsiteY15" fmla="*/ 4971474 h 5060187"/>
              <a:gd name="connsiteX16" fmla="*/ 4155585 w 4175515"/>
              <a:gd name="connsiteY16" fmla="*/ 4974337 h 5060187"/>
              <a:gd name="connsiteX17" fmla="*/ 4156330 w 4175515"/>
              <a:gd name="connsiteY17" fmla="*/ 5033640 h 5060187"/>
              <a:gd name="connsiteX18" fmla="*/ 352165 w 4175515"/>
              <a:gd name="connsiteY18" fmla="*/ 5055753 h 5060187"/>
              <a:gd name="connsiteX19" fmla="*/ 52200 w 4175515"/>
              <a:gd name="connsiteY19" fmla="*/ 5060187 h 5060187"/>
              <a:gd name="connsiteX20" fmla="*/ 53738 w 4175515"/>
              <a:gd name="connsiteY20" fmla="*/ 5021811 h 5060187"/>
              <a:gd name="connsiteX21" fmla="*/ 57371 w 4175515"/>
              <a:gd name="connsiteY21" fmla="*/ 5015283 h 5060187"/>
              <a:gd name="connsiteX22" fmla="*/ 57451 w 4175515"/>
              <a:gd name="connsiteY22" fmla="*/ 5012667 h 5060187"/>
              <a:gd name="connsiteX23" fmla="*/ 57532 w 4175515"/>
              <a:gd name="connsiteY23" fmla="*/ 5010050 h 5060187"/>
              <a:gd name="connsiteX24" fmla="*/ 57690 w 4175515"/>
              <a:gd name="connsiteY24" fmla="*/ 5004815 h 5060187"/>
              <a:gd name="connsiteX25" fmla="*/ 57001 w 4175515"/>
              <a:gd name="connsiteY25" fmla="*/ 4999252 h 5060187"/>
              <a:gd name="connsiteX26" fmla="*/ 56234 w 4175515"/>
              <a:gd name="connsiteY26" fmla="*/ 4996305 h 5060187"/>
              <a:gd name="connsiteX27" fmla="*/ 56313 w 4175515"/>
              <a:gd name="connsiteY27" fmla="*/ 4993687 h 5060187"/>
              <a:gd name="connsiteX28" fmla="*/ 55624 w 4175515"/>
              <a:gd name="connsiteY28" fmla="*/ 4988124 h 5060187"/>
              <a:gd name="connsiteX29" fmla="*/ 54857 w 4175515"/>
              <a:gd name="connsiteY29" fmla="*/ 4985177 h 5060187"/>
              <a:gd name="connsiteX30" fmla="*/ 53480 w 4175515"/>
              <a:gd name="connsiteY30" fmla="*/ 4974048 h 5060187"/>
              <a:gd name="connsiteX31" fmla="*/ 52712 w 4175515"/>
              <a:gd name="connsiteY31" fmla="*/ 4971102 h 5060187"/>
              <a:gd name="connsiteX32" fmla="*/ 52790 w 4175515"/>
              <a:gd name="connsiteY32" fmla="*/ 4968484 h 5060187"/>
              <a:gd name="connsiteX33" fmla="*/ 51176 w 4175515"/>
              <a:gd name="connsiteY33" fmla="*/ 4965207 h 5060187"/>
              <a:gd name="connsiteX34" fmla="*/ 52240 w 4175515"/>
              <a:gd name="connsiteY34" fmla="*/ 4904686 h 5060187"/>
              <a:gd name="connsiteX35" fmla="*/ 34043 w 4175515"/>
              <a:gd name="connsiteY35" fmla="*/ 3691942 h 5060187"/>
              <a:gd name="connsiteX36" fmla="*/ 0 w 4175515"/>
              <a:gd name="connsiteY36" fmla="*/ 45123 h 5060187"/>
              <a:gd name="connsiteX0" fmla="*/ 0 w 4175515"/>
              <a:gd name="connsiteY0" fmla="*/ 62331 h 5077395"/>
              <a:gd name="connsiteX1" fmla="*/ 2902203 w 4175515"/>
              <a:gd name="connsiteY1" fmla="*/ 25562 h 5077395"/>
              <a:gd name="connsiteX2" fmla="*/ 3408766 w 4175515"/>
              <a:gd name="connsiteY2" fmla="*/ 23732 h 5077395"/>
              <a:gd name="connsiteX3" fmla="*/ 3408766 w 4175515"/>
              <a:gd name="connsiteY3" fmla="*/ 23287 h 5077395"/>
              <a:gd name="connsiteX4" fmla="*/ 3531867 w 4175515"/>
              <a:gd name="connsiteY4" fmla="*/ 23287 h 5077395"/>
              <a:gd name="connsiteX5" fmla="*/ 3703911 w 4175515"/>
              <a:gd name="connsiteY5" fmla="*/ 22665 h 5077395"/>
              <a:gd name="connsiteX6" fmla="*/ 4119773 w 4175515"/>
              <a:gd name="connsiteY6" fmla="*/ 0 h 5077395"/>
              <a:gd name="connsiteX7" fmla="*/ 4116666 w 4175515"/>
              <a:gd name="connsiteY7" fmla="*/ 2342281 h 5077395"/>
              <a:gd name="connsiteX8" fmla="*/ 4129432 w 4175515"/>
              <a:gd name="connsiteY8" fmla="*/ 2841597 h 5077395"/>
              <a:gd name="connsiteX9" fmla="*/ 4133664 w 4175515"/>
              <a:gd name="connsiteY9" fmla="*/ 3082391 h 5077395"/>
              <a:gd name="connsiteX10" fmla="*/ 4133602 w 4175515"/>
              <a:gd name="connsiteY10" fmla="*/ 3237040 h 5077395"/>
              <a:gd name="connsiteX11" fmla="*/ 4153098 w 4175515"/>
              <a:gd name="connsiteY11" fmla="*/ 4793464 h 5077395"/>
              <a:gd name="connsiteX12" fmla="*/ 4160594 w 4175515"/>
              <a:gd name="connsiteY12" fmla="*/ 4827834 h 5077395"/>
              <a:gd name="connsiteX13" fmla="*/ 4166245 w 4175515"/>
              <a:gd name="connsiteY13" fmla="*/ 4860202 h 5077395"/>
              <a:gd name="connsiteX14" fmla="*/ 4175515 w 4175515"/>
              <a:gd name="connsiteY14" fmla="*/ 4954903 h 5077395"/>
              <a:gd name="connsiteX15" fmla="*/ 4159889 w 4175515"/>
              <a:gd name="connsiteY15" fmla="*/ 4988682 h 5077395"/>
              <a:gd name="connsiteX16" fmla="*/ 4155585 w 4175515"/>
              <a:gd name="connsiteY16" fmla="*/ 4991545 h 5077395"/>
              <a:gd name="connsiteX17" fmla="*/ 4156330 w 4175515"/>
              <a:gd name="connsiteY17" fmla="*/ 5050848 h 5077395"/>
              <a:gd name="connsiteX18" fmla="*/ 352165 w 4175515"/>
              <a:gd name="connsiteY18" fmla="*/ 5072961 h 5077395"/>
              <a:gd name="connsiteX19" fmla="*/ 52200 w 4175515"/>
              <a:gd name="connsiteY19" fmla="*/ 5077395 h 5077395"/>
              <a:gd name="connsiteX20" fmla="*/ 53738 w 4175515"/>
              <a:gd name="connsiteY20" fmla="*/ 5039019 h 5077395"/>
              <a:gd name="connsiteX21" fmla="*/ 57371 w 4175515"/>
              <a:gd name="connsiteY21" fmla="*/ 5032491 h 5077395"/>
              <a:gd name="connsiteX22" fmla="*/ 57451 w 4175515"/>
              <a:gd name="connsiteY22" fmla="*/ 5029875 h 5077395"/>
              <a:gd name="connsiteX23" fmla="*/ 57532 w 4175515"/>
              <a:gd name="connsiteY23" fmla="*/ 5027258 h 5077395"/>
              <a:gd name="connsiteX24" fmla="*/ 57690 w 4175515"/>
              <a:gd name="connsiteY24" fmla="*/ 5022023 h 5077395"/>
              <a:gd name="connsiteX25" fmla="*/ 57001 w 4175515"/>
              <a:gd name="connsiteY25" fmla="*/ 5016460 h 5077395"/>
              <a:gd name="connsiteX26" fmla="*/ 56234 w 4175515"/>
              <a:gd name="connsiteY26" fmla="*/ 5013513 h 5077395"/>
              <a:gd name="connsiteX27" fmla="*/ 56313 w 4175515"/>
              <a:gd name="connsiteY27" fmla="*/ 5010895 h 5077395"/>
              <a:gd name="connsiteX28" fmla="*/ 55624 w 4175515"/>
              <a:gd name="connsiteY28" fmla="*/ 5005332 h 5077395"/>
              <a:gd name="connsiteX29" fmla="*/ 54857 w 4175515"/>
              <a:gd name="connsiteY29" fmla="*/ 5002385 h 5077395"/>
              <a:gd name="connsiteX30" fmla="*/ 53480 w 4175515"/>
              <a:gd name="connsiteY30" fmla="*/ 4991256 h 5077395"/>
              <a:gd name="connsiteX31" fmla="*/ 52712 w 4175515"/>
              <a:gd name="connsiteY31" fmla="*/ 4988310 h 5077395"/>
              <a:gd name="connsiteX32" fmla="*/ 52790 w 4175515"/>
              <a:gd name="connsiteY32" fmla="*/ 4985692 h 5077395"/>
              <a:gd name="connsiteX33" fmla="*/ 51176 w 4175515"/>
              <a:gd name="connsiteY33" fmla="*/ 4982415 h 5077395"/>
              <a:gd name="connsiteX34" fmla="*/ 52240 w 4175515"/>
              <a:gd name="connsiteY34" fmla="*/ 4921894 h 5077395"/>
              <a:gd name="connsiteX35" fmla="*/ 34043 w 4175515"/>
              <a:gd name="connsiteY35" fmla="*/ 3709150 h 5077395"/>
              <a:gd name="connsiteX36" fmla="*/ 0 w 4175515"/>
              <a:gd name="connsiteY36" fmla="*/ 62331 h 5077395"/>
              <a:gd name="connsiteX0" fmla="*/ 0 w 4175515"/>
              <a:gd name="connsiteY0" fmla="*/ 62331 h 5077395"/>
              <a:gd name="connsiteX1" fmla="*/ 2902203 w 4175515"/>
              <a:gd name="connsiteY1" fmla="*/ 25562 h 5077395"/>
              <a:gd name="connsiteX2" fmla="*/ 3408766 w 4175515"/>
              <a:gd name="connsiteY2" fmla="*/ 23732 h 5077395"/>
              <a:gd name="connsiteX3" fmla="*/ 3408766 w 4175515"/>
              <a:gd name="connsiteY3" fmla="*/ 23287 h 5077395"/>
              <a:gd name="connsiteX4" fmla="*/ 3531867 w 4175515"/>
              <a:gd name="connsiteY4" fmla="*/ 23287 h 5077395"/>
              <a:gd name="connsiteX5" fmla="*/ 3703911 w 4175515"/>
              <a:gd name="connsiteY5" fmla="*/ 22665 h 5077395"/>
              <a:gd name="connsiteX6" fmla="*/ 4119773 w 4175515"/>
              <a:gd name="connsiteY6" fmla="*/ 0 h 5077395"/>
              <a:gd name="connsiteX7" fmla="*/ 4129432 w 4175515"/>
              <a:gd name="connsiteY7" fmla="*/ 2841597 h 5077395"/>
              <a:gd name="connsiteX8" fmla="*/ 4133664 w 4175515"/>
              <a:gd name="connsiteY8" fmla="*/ 3082391 h 5077395"/>
              <a:gd name="connsiteX9" fmla="*/ 4133602 w 4175515"/>
              <a:gd name="connsiteY9" fmla="*/ 3237040 h 5077395"/>
              <a:gd name="connsiteX10" fmla="*/ 4153098 w 4175515"/>
              <a:gd name="connsiteY10" fmla="*/ 4793464 h 5077395"/>
              <a:gd name="connsiteX11" fmla="*/ 4160594 w 4175515"/>
              <a:gd name="connsiteY11" fmla="*/ 4827834 h 5077395"/>
              <a:gd name="connsiteX12" fmla="*/ 4166245 w 4175515"/>
              <a:gd name="connsiteY12" fmla="*/ 4860202 h 5077395"/>
              <a:gd name="connsiteX13" fmla="*/ 4175515 w 4175515"/>
              <a:gd name="connsiteY13" fmla="*/ 4954903 h 5077395"/>
              <a:gd name="connsiteX14" fmla="*/ 4159889 w 4175515"/>
              <a:gd name="connsiteY14" fmla="*/ 4988682 h 5077395"/>
              <a:gd name="connsiteX15" fmla="*/ 4155585 w 4175515"/>
              <a:gd name="connsiteY15" fmla="*/ 4991545 h 5077395"/>
              <a:gd name="connsiteX16" fmla="*/ 4156330 w 4175515"/>
              <a:gd name="connsiteY16" fmla="*/ 5050848 h 5077395"/>
              <a:gd name="connsiteX17" fmla="*/ 352165 w 4175515"/>
              <a:gd name="connsiteY17" fmla="*/ 5072961 h 5077395"/>
              <a:gd name="connsiteX18" fmla="*/ 52200 w 4175515"/>
              <a:gd name="connsiteY18" fmla="*/ 5077395 h 5077395"/>
              <a:gd name="connsiteX19" fmla="*/ 53738 w 4175515"/>
              <a:gd name="connsiteY19" fmla="*/ 5039019 h 5077395"/>
              <a:gd name="connsiteX20" fmla="*/ 57371 w 4175515"/>
              <a:gd name="connsiteY20" fmla="*/ 5032491 h 5077395"/>
              <a:gd name="connsiteX21" fmla="*/ 57451 w 4175515"/>
              <a:gd name="connsiteY21" fmla="*/ 5029875 h 5077395"/>
              <a:gd name="connsiteX22" fmla="*/ 57532 w 4175515"/>
              <a:gd name="connsiteY22" fmla="*/ 5027258 h 5077395"/>
              <a:gd name="connsiteX23" fmla="*/ 57690 w 4175515"/>
              <a:gd name="connsiteY23" fmla="*/ 5022023 h 5077395"/>
              <a:gd name="connsiteX24" fmla="*/ 57001 w 4175515"/>
              <a:gd name="connsiteY24" fmla="*/ 5016460 h 5077395"/>
              <a:gd name="connsiteX25" fmla="*/ 56234 w 4175515"/>
              <a:gd name="connsiteY25" fmla="*/ 5013513 h 5077395"/>
              <a:gd name="connsiteX26" fmla="*/ 56313 w 4175515"/>
              <a:gd name="connsiteY26" fmla="*/ 5010895 h 5077395"/>
              <a:gd name="connsiteX27" fmla="*/ 55624 w 4175515"/>
              <a:gd name="connsiteY27" fmla="*/ 5005332 h 5077395"/>
              <a:gd name="connsiteX28" fmla="*/ 54857 w 4175515"/>
              <a:gd name="connsiteY28" fmla="*/ 5002385 h 5077395"/>
              <a:gd name="connsiteX29" fmla="*/ 53480 w 4175515"/>
              <a:gd name="connsiteY29" fmla="*/ 4991256 h 5077395"/>
              <a:gd name="connsiteX30" fmla="*/ 52712 w 4175515"/>
              <a:gd name="connsiteY30" fmla="*/ 4988310 h 5077395"/>
              <a:gd name="connsiteX31" fmla="*/ 52790 w 4175515"/>
              <a:gd name="connsiteY31" fmla="*/ 4985692 h 5077395"/>
              <a:gd name="connsiteX32" fmla="*/ 51176 w 4175515"/>
              <a:gd name="connsiteY32" fmla="*/ 4982415 h 5077395"/>
              <a:gd name="connsiteX33" fmla="*/ 52240 w 4175515"/>
              <a:gd name="connsiteY33" fmla="*/ 4921894 h 5077395"/>
              <a:gd name="connsiteX34" fmla="*/ 34043 w 4175515"/>
              <a:gd name="connsiteY34" fmla="*/ 3709150 h 5077395"/>
              <a:gd name="connsiteX35" fmla="*/ 0 w 4175515"/>
              <a:gd name="connsiteY35" fmla="*/ 62331 h 5077395"/>
              <a:gd name="connsiteX0" fmla="*/ 0 w 4175515"/>
              <a:gd name="connsiteY0" fmla="*/ 62331 h 5077395"/>
              <a:gd name="connsiteX1" fmla="*/ 2902203 w 4175515"/>
              <a:gd name="connsiteY1" fmla="*/ 25562 h 5077395"/>
              <a:gd name="connsiteX2" fmla="*/ 3408766 w 4175515"/>
              <a:gd name="connsiteY2" fmla="*/ 23732 h 5077395"/>
              <a:gd name="connsiteX3" fmla="*/ 3408766 w 4175515"/>
              <a:gd name="connsiteY3" fmla="*/ 23287 h 5077395"/>
              <a:gd name="connsiteX4" fmla="*/ 3703911 w 4175515"/>
              <a:gd name="connsiteY4" fmla="*/ 22665 h 5077395"/>
              <a:gd name="connsiteX5" fmla="*/ 4119773 w 4175515"/>
              <a:gd name="connsiteY5" fmla="*/ 0 h 5077395"/>
              <a:gd name="connsiteX6" fmla="*/ 4129432 w 4175515"/>
              <a:gd name="connsiteY6" fmla="*/ 2841597 h 5077395"/>
              <a:gd name="connsiteX7" fmla="*/ 4133664 w 4175515"/>
              <a:gd name="connsiteY7" fmla="*/ 3082391 h 5077395"/>
              <a:gd name="connsiteX8" fmla="*/ 4133602 w 4175515"/>
              <a:gd name="connsiteY8" fmla="*/ 3237040 h 5077395"/>
              <a:gd name="connsiteX9" fmla="*/ 4153098 w 4175515"/>
              <a:gd name="connsiteY9" fmla="*/ 4793464 h 5077395"/>
              <a:gd name="connsiteX10" fmla="*/ 4160594 w 4175515"/>
              <a:gd name="connsiteY10" fmla="*/ 4827834 h 5077395"/>
              <a:gd name="connsiteX11" fmla="*/ 4166245 w 4175515"/>
              <a:gd name="connsiteY11" fmla="*/ 4860202 h 5077395"/>
              <a:gd name="connsiteX12" fmla="*/ 4175515 w 4175515"/>
              <a:gd name="connsiteY12" fmla="*/ 4954903 h 5077395"/>
              <a:gd name="connsiteX13" fmla="*/ 4159889 w 4175515"/>
              <a:gd name="connsiteY13" fmla="*/ 4988682 h 5077395"/>
              <a:gd name="connsiteX14" fmla="*/ 4155585 w 4175515"/>
              <a:gd name="connsiteY14" fmla="*/ 4991545 h 5077395"/>
              <a:gd name="connsiteX15" fmla="*/ 4156330 w 4175515"/>
              <a:gd name="connsiteY15" fmla="*/ 5050848 h 5077395"/>
              <a:gd name="connsiteX16" fmla="*/ 352165 w 4175515"/>
              <a:gd name="connsiteY16" fmla="*/ 5072961 h 5077395"/>
              <a:gd name="connsiteX17" fmla="*/ 52200 w 4175515"/>
              <a:gd name="connsiteY17" fmla="*/ 5077395 h 5077395"/>
              <a:gd name="connsiteX18" fmla="*/ 53738 w 4175515"/>
              <a:gd name="connsiteY18" fmla="*/ 5039019 h 5077395"/>
              <a:gd name="connsiteX19" fmla="*/ 57371 w 4175515"/>
              <a:gd name="connsiteY19" fmla="*/ 5032491 h 5077395"/>
              <a:gd name="connsiteX20" fmla="*/ 57451 w 4175515"/>
              <a:gd name="connsiteY20" fmla="*/ 5029875 h 5077395"/>
              <a:gd name="connsiteX21" fmla="*/ 57532 w 4175515"/>
              <a:gd name="connsiteY21" fmla="*/ 5027258 h 5077395"/>
              <a:gd name="connsiteX22" fmla="*/ 57690 w 4175515"/>
              <a:gd name="connsiteY22" fmla="*/ 5022023 h 5077395"/>
              <a:gd name="connsiteX23" fmla="*/ 57001 w 4175515"/>
              <a:gd name="connsiteY23" fmla="*/ 5016460 h 5077395"/>
              <a:gd name="connsiteX24" fmla="*/ 56234 w 4175515"/>
              <a:gd name="connsiteY24" fmla="*/ 5013513 h 5077395"/>
              <a:gd name="connsiteX25" fmla="*/ 56313 w 4175515"/>
              <a:gd name="connsiteY25" fmla="*/ 5010895 h 5077395"/>
              <a:gd name="connsiteX26" fmla="*/ 55624 w 4175515"/>
              <a:gd name="connsiteY26" fmla="*/ 5005332 h 5077395"/>
              <a:gd name="connsiteX27" fmla="*/ 54857 w 4175515"/>
              <a:gd name="connsiteY27" fmla="*/ 5002385 h 5077395"/>
              <a:gd name="connsiteX28" fmla="*/ 53480 w 4175515"/>
              <a:gd name="connsiteY28" fmla="*/ 4991256 h 5077395"/>
              <a:gd name="connsiteX29" fmla="*/ 52712 w 4175515"/>
              <a:gd name="connsiteY29" fmla="*/ 4988310 h 5077395"/>
              <a:gd name="connsiteX30" fmla="*/ 52790 w 4175515"/>
              <a:gd name="connsiteY30" fmla="*/ 4985692 h 5077395"/>
              <a:gd name="connsiteX31" fmla="*/ 51176 w 4175515"/>
              <a:gd name="connsiteY31" fmla="*/ 4982415 h 5077395"/>
              <a:gd name="connsiteX32" fmla="*/ 52240 w 4175515"/>
              <a:gd name="connsiteY32" fmla="*/ 4921894 h 5077395"/>
              <a:gd name="connsiteX33" fmla="*/ 34043 w 4175515"/>
              <a:gd name="connsiteY33" fmla="*/ 3709150 h 5077395"/>
              <a:gd name="connsiteX34" fmla="*/ 0 w 4175515"/>
              <a:gd name="connsiteY34" fmla="*/ 62331 h 5077395"/>
              <a:gd name="connsiteX0" fmla="*/ 0 w 4175515"/>
              <a:gd name="connsiteY0" fmla="*/ 62331 h 5077395"/>
              <a:gd name="connsiteX1" fmla="*/ 2902203 w 4175515"/>
              <a:gd name="connsiteY1" fmla="*/ 25562 h 5077395"/>
              <a:gd name="connsiteX2" fmla="*/ 3408766 w 4175515"/>
              <a:gd name="connsiteY2" fmla="*/ 23732 h 5077395"/>
              <a:gd name="connsiteX3" fmla="*/ 3703911 w 4175515"/>
              <a:gd name="connsiteY3" fmla="*/ 22665 h 5077395"/>
              <a:gd name="connsiteX4" fmla="*/ 4119773 w 4175515"/>
              <a:gd name="connsiteY4" fmla="*/ 0 h 5077395"/>
              <a:gd name="connsiteX5" fmla="*/ 4129432 w 4175515"/>
              <a:gd name="connsiteY5" fmla="*/ 2841597 h 5077395"/>
              <a:gd name="connsiteX6" fmla="*/ 4133664 w 4175515"/>
              <a:gd name="connsiteY6" fmla="*/ 3082391 h 5077395"/>
              <a:gd name="connsiteX7" fmla="*/ 4133602 w 4175515"/>
              <a:gd name="connsiteY7" fmla="*/ 3237040 h 5077395"/>
              <a:gd name="connsiteX8" fmla="*/ 4153098 w 4175515"/>
              <a:gd name="connsiteY8" fmla="*/ 4793464 h 5077395"/>
              <a:gd name="connsiteX9" fmla="*/ 4160594 w 4175515"/>
              <a:gd name="connsiteY9" fmla="*/ 4827834 h 5077395"/>
              <a:gd name="connsiteX10" fmla="*/ 4166245 w 4175515"/>
              <a:gd name="connsiteY10" fmla="*/ 4860202 h 5077395"/>
              <a:gd name="connsiteX11" fmla="*/ 4175515 w 4175515"/>
              <a:gd name="connsiteY11" fmla="*/ 4954903 h 5077395"/>
              <a:gd name="connsiteX12" fmla="*/ 4159889 w 4175515"/>
              <a:gd name="connsiteY12" fmla="*/ 4988682 h 5077395"/>
              <a:gd name="connsiteX13" fmla="*/ 4155585 w 4175515"/>
              <a:gd name="connsiteY13" fmla="*/ 4991545 h 5077395"/>
              <a:gd name="connsiteX14" fmla="*/ 4156330 w 4175515"/>
              <a:gd name="connsiteY14" fmla="*/ 5050848 h 5077395"/>
              <a:gd name="connsiteX15" fmla="*/ 352165 w 4175515"/>
              <a:gd name="connsiteY15" fmla="*/ 5072961 h 5077395"/>
              <a:gd name="connsiteX16" fmla="*/ 52200 w 4175515"/>
              <a:gd name="connsiteY16" fmla="*/ 5077395 h 5077395"/>
              <a:gd name="connsiteX17" fmla="*/ 53738 w 4175515"/>
              <a:gd name="connsiteY17" fmla="*/ 5039019 h 5077395"/>
              <a:gd name="connsiteX18" fmla="*/ 57371 w 4175515"/>
              <a:gd name="connsiteY18" fmla="*/ 5032491 h 5077395"/>
              <a:gd name="connsiteX19" fmla="*/ 57451 w 4175515"/>
              <a:gd name="connsiteY19" fmla="*/ 5029875 h 5077395"/>
              <a:gd name="connsiteX20" fmla="*/ 57532 w 4175515"/>
              <a:gd name="connsiteY20" fmla="*/ 5027258 h 5077395"/>
              <a:gd name="connsiteX21" fmla="*/ 57690 w 4175515"/>
              <a:gd name="connsiteY21" fmla="*/ 5022023 h 5077395"/>
              <a:gd name="connsiteX22" fmla="*/ 57001 w 4175515"/>
              <a:gd name="connsiteY22" fmla="*/ 5016460 h 5077395"/>
              <a:gd name="connsiteX23" fmla="*/ 56234 w 4175515"/>
              <a:gd name="connsiteY23" fmla="*/ 5013513 h 5077395"/>
              <a:gd name="connsiteX24" fmla="*/ 56313 w 4175515"/>
              <a:gd name="connsiteY24" fmla="*/ 5010895 h 5077395"/>
              <a:gd name="connsiteX25" fmla="*/ 55624 w 4175515"/>
              <a:gd name="connsiteY25" fmla="*/ 5005332 h 5077395"/>
              <a:gd name="connsiteX26" fmla="*/ 54857 w 4175515"/>
              <a:gd name="connsiteY26" fmla="*/ 5002385 h 5077395"/>
              <a:gd name="connsiteX27" fmla="*/ 53480 w 4175515"/>
              <a:gd name="connsiteY27" fmla="*/ 4991256 h 5077395"/>
              <a:gd name="connsiteX28" fmla="*/ 52712 w 4175515"/>
              <a:gd name="connsiteY28" fmla="*/ 4988310 h 5077395"/>
              <a:gd name="connsiteX29" fmla="*/ 52790 w 4175515"/>
              <a:gd name="connsiteY29" fmla="*/ 4985692 h 5077395"/>
              <a:gd name="connsiteX30" fmla="*/ 51176 w 4175515"/>
              <a:gd name="connsiteY30" fmla="*/ 4982415 h 5077395"/>
              <a:gd name="connsiteX31" fmla="*/ 52240 w 4175515"/>
              <a:gd name="connsiteY31" fmla="*/ 4921894 h 5077395"/>
              <a:gd name="connsiteX32" fmla="*/ 34043 w 4175515"/>
              <a:gd name="connsiteY32" fmla="*/ 3709150 h 5077395"/>
              <a:gd name="connsiteX33" fmla="*/ 0 w 4175515"/>
              <a:gd name="connsiteY33" fmla="*/ 62331 h 5077395"/>
              <a:gd name="connsiteX0" fmla="*/ 0 w 4175515"/>
              <a:gd name="connsiteY0" fmla="*/ 62331 h 5077395"/>
              <a:gd name="connsiteX1" fmla="*/ 2902203 w 4175515"/>
              <a:gd name="connsiteY1" fmla="*/ 25562 h 5077395"/>
              <a:gd name="connsiteX2" fmla="*/ 3408766 w 4175515"/>
              <a:gd name="connsiteY2" fmla="*/ 23732 h 5077395"/>
              <a:gd name="connsiteX3" fmla="*/ 4119773 w 4175515"/>
              <a:gd name="connsiteY3" fmla="*/ 0 h 5077395"/>
              <a:gd name="connsiteX4" fmla="*/ 4129432 w 4175515"/>
              <a:gd name="connsiteY4" fmla="*/ 2841597 h 5077395"/>
              <a:gd name="connsiteX5" fmla="*/ 4133664 w 4175515"/>
              <a:gd name="connsiteY5" fmla="*/ 3082391 h 5077395"/>
              <a:gd name="connsiteX6" fmla="*/ 4133602 w 4175515"/>
              <a:gd name="connsiteY6" fmla="*/ 3237040 h 5077395"/>
              <a:gd name="connsiteX7" fmla="*/ 4153098 w 4175515"/>
              <a:gd name="connsiteY7" fmla="*/ 4793464 h 5077395"/>
              <a:gd name="connsiteX8" fmla="*/ 4160594 w 4175515"/>
              <a:gd name="connsiteY8" fmla="*/ 4827834 h 5077395"/>
              <a:gd name="connsiteX9" fmla="*/ 4166245 w 4175515"/>
              <a:gd name="connsiteY9" fmla="*/ 4860202 h 5077395"/>
              <a:gd name="connsiteX10" fmla="*/ 4175515 w 4175515"/>
              <a:gd name="connsiteY10" fmla="*/ 4954903 h 5077395"/>
              <a:gd name="connsiteX11" fmla="*/ 4159889 w 4175515"/>
              <a:gd name="connsiteY11" fmla="*/ 4988682 h 5077395"/>
              <a:gd name="connsiteX12" fmla="*/ 4155585 w 4175515"/>
              <a:gd name="connsiteY12" fmla="*/ 4991545 h 5077395"/>
              <a:gd name="connsiteX13" fmla="*/ 4156330 w 4175515"/>
              <a:gd name="connsiteY13" fmla="*/ 5050848 h 5077395"/>
              <a:gd name="connsiteX14" fmla="*/ 352165 w 4175515"/>
              <a:gd name="connsiteY14" fmla="*/ 5072961 h 5077395"/>
              <a:gd name="connsiteX15" fmla="*/ 52200 w 4175515"/>
              <a:gd name="connsiteY15" fmla="*/ 5077395 h 5077395"/>
              <a:gd name="connsiteX16" fmla="*/ 53738 w 4175515"/>
              <a:gd name="connsiteY16" fmla="*/ 5039019 h 5077395"/>
              <a:gd name="connsiteX17" fmla="*/ 57371 w 4175515"/>
              <a:gd name="connsiteY17" fmla="*/ 5032491 h 5077395"/>
              <a:gd name="connsiteX18" fmla="*/ 57451 w 4175515"/>
              <a:gd name="connsiteY18" fmla="*/ 5029875 h 5077395"/>
              <a:gd name="connsiteX19" fmla="*/ 57532 w 4175515"/>
              <a:gd name="connsiteY19" fmla="*/ 5027258 h 5077395"/>
              <a:gd name="connsiteX20" fmla="*/ 57690 w 4175515"/>
              <a:gd name="connsiteY20" fmla="*/ 5022023 h 5077395"/>
              <a:gd name="connsiteX21" fmla="*/ 57001 w 4175515"/>
              <a:gd name="connsiteY21" fmla="*/ 5016460 h 5077395"/>
              <a:gd name="connsiteX22" fmla="*/ 56234 w 4175515"/>
              <a:gd name="connsiteY22" fmla="*/ 5013513 h 5077395"/>
              <a:gd name="connsiteX23" fmla="*/ 56313 w 4175515"/>
              <a:gd name="connsiteY23" fmla="*/ 5010895 h 5077395"/>
              <a:gd name="connsiteX24" fmla="*/ 55624 w 4175515"/>
              <a:gd name="connsiteY24" fmla="*/ 5005332 h 5077395"/>
              <a:gd name="connsiteX25" fmla="*/ 54857 w 4175515"/>
              <a:gd name="connsiteY25" fmla="*/ 5002385 h 5077395"/>
              <a:gd name="connsiteX26" fmla="*/ 53480 w 4175515"/>
              <a:gd name="connsiteY26" fmla="*/ 4991256 h 5077395"/>
              <a:gd name="connsiteX27" fmla="*/ 52712 w 4175515"/>
              <a:gd name="connsiteY27" fmla="*/ 4988310 h 5077395"/>
              <a:gd name="connsiteX28" fmla="*/ 52790 w 4175515"/>
              <a:gd name="connsiteY28" fmla="*/ 4985692 h 5077395"/>
              <a:gd name="connsiteX29" fmla="*/ 51176 w 4175515"/>
              <a:gd name="connsiteY29" fmla="*/ 4982415 h 5077395"/>
              <a:gd name="connsiteX30" fmla="*/ 52240 w 4175515"/>
              <a:gd name="connsiteY30" fmla="*/ 4921894 h 5077395"/>
              <a:gd name="connsiteX31" fmla="*/ 34043 w 4175515"/>
              <a:gd name="connsiteY31" fmla="*/ 3709150 h 5077395"/>
              <a:gd name="connsiteX32" fmla="*/ 0 w 4175515"/>
              <a:gd name="connsiteY32" fmla="*/ 62331 h 5077395"/>
              <a:gd name="connsiteX0" fmla="*/ 0 w 4175515"/>
              <a:gd name="connsiteY0" fmla="*/ 62331 h 5077395"/>
              <a:gd name="connsiteX1" fmla="*/ 2902203 w 4175515"/>
              <a:gd name="connsiteY1" fmla="*/ 25562 h 5077395"/>
              <a:gd name="connsiteX2" fmla="*/ 4119773 w 4175515"/>
              <a:gd name="connsiteY2" fmla="*/ 0 h 5077395"/>
              <a:gd name="connsiteX3" fmla="*/ 4129432 w 4175515"/>
              <a:gd name="connsiteY3" fmla="*/ 2841597 h 5077395"/>
              <a:gd name="connsiteX4" fmla="*/ 4133664 w 4175515"/>
              <a:gd name="connsiteY4" fmla="*/ 3082391 h 5077395"/>
              <a:gd name="connsiteX5" fmla="*/ 4133602 w 4175515"/>
              <a:gd name="connsiteY5" fmla="*/ 3237040 h 5077395"/>
              <a:gd name="connsiteX6" fmla="*/ 4153098 w 4175515"/>
              <a:gd name="connsiteY6" fmla="*/ 4793464 h 5077395"/>
              <a:gd name="connsiteX7" fmla="*/ 4160594 w 4175515"/>
              <a:gd name="connsiteY7" fmla="*/ 4827834 h 5077395"/>
              <a:gd name="connsiteX8" fmla="*/ 4166245 w 4175515"/>
              <a:gd name="connsiteY8" fmla="*/ 4860202 h 5077395"/>
              <a:gd name="connsiteX9" fmla="*/ 4175515 w 4175515"/>
              <a:gd name="connsiteY9" fmla="*/ 4954903 h 5077395"/>
              <a:gd name="connsiteX10" fmla="*/ 4159889 w 4175515"/>
              <a:gd name="connsiteY10" fmla="*/ 4988682 h 5077395"/>
              <a:gd name="connsiteX11" fmla="*/ 4155585 w 4175515"/>
              <a:gd name="connsiteY11" fmla="*/ 4991545 h 5077395"/>
              <a:gd name="connsiteX12" fmla="*/ 4156330 w 4175515"/>
              <a:gd name="connsiteY12" fmla="*/ 5050848 h 5077395"/>
              <a:gd name="connsiteX13" fmla="*/ 352165 w 4175515"/>
              <a:gd name="connsiteY13" fmla="*/ 5072961 h 5077395"/>
              <a:gd name="connsiteX14" fmla="*/ 52200 w 4175515"/>
              <a:gd name="connsiteY14" fmla="*/ 5077395 h 5077395"/>
              <a:gd name="connsiteX15" fmla="*/ 53738 w 4175515"/>
              <a:gd name="connsiteY15" fmla="*/ 5039019 h 5077395"/>
              <a:gd name="connsiteX16" fmla="*/ 57371 w 4175515"/>
              <a:gd name="connsiteY16" fmla="*/ 5032491 h 5077395"/>
              <a:gd name="connsiteX17" fmla="*/ 57451 w 4175515"/>
              <a:gd name="connsiteY17" fmla="*/ 5029875 h 5077395"/>
              <a:gd name="connsiteX18" fmla="*/ 57532 w 4175515"/>
              <a:gd name="connsiteY18" fmla="*/ 5027258 h 5077395"/>
              <a:gd name="connsiteX19" fmla="*/ 57690 w 4175515"/>
              <a:gd name="connsiteY19" fmla="*/ 5022023 h 5077395"/>
              <a:gd name="connsiteX20" fmla="*/ 57001 w 4175515"/>
              <a:gd name="connsiteY20" fmla="*/ 5016460 h 5077395"/>
              <a:gd name="connsiteX21" fmla="*/ 56234 w 4175515"/>
              <a:gd name="connsiteY21" fmla="*/ 5013513 h 5077395"/>
              <a:gd name="connsiteX22" fmla="*/ 56313 w 4175515"/>
              <a:gd name="connsiteY22" fmla="*/ 5010895 h 5077395"/>
              <a:gd name="connsiteX23" fmla="*/ 55624 w 4175515"/>
              <a:gd name="connsiteY23" fmla="*/ 5005332 h 5077395"/>
              <a:gd name="connsiteX24" fmla="*/ 54857 w 4175515"/>
              <a:gd name="connsiteY24" fmla="*/ 5002385 h 5077395"/>
              <a:gd name="connsiteX25" fmla="*/ 53480 w 4175515"/>
              <a:gd name="connsiteY25" fmla="*/ 4991256 h 5077395"/>
              <a:gd name="connsiteX26" fmla="*/ 52712 w 4175515"/>
              <a:gd name="connsiteY26" fmla="*/ 4988310 h 5077395"/>
              <a:gd name="connsiteX27" fmla="*/ 52790 w 4175515"/>
              <a:gd name="connsiteY27" fmla="*/ 4985692 h 5077395"/>
              <a:gd name="connsiteX28" fmla="*/ 51176 w 4175515"/>
              <a:gd name="connsiteY28" fmla="*/ 4982415 h 5077395"/>
              <a:gd name="connsiteX29" fmla="*/ 52240 w 4175515"/>
              <a:gd name="connsiteY29" fmla="*/ 4921894 h 5077395"/>
              <a:gd name="connsiteX30" fmla="*/ 34043 w 4175515"/>
              <a:gd name="connsiteY30" fmla="*/ 3709150 h 5077395"/>
              <a:gd name="connsiteX31" fmla="*/ 0 w 4175515"/>
              <a:gd name="connsiteY31" fmla="*/ 62331 h 5077395"/>
              <a:gd name="connsiteX0" fmla="*/ 0 w 4175515"/>
              <a:gd name="connsiteY0" fmla="*/ 436771 h 5451835"/>
              <a:gd name="connsiteX1" fmla="*/ 4119773 w 4175515"/>
              <a:gd name="connsiteY1" fmla="*/ 374440 h 5451835"/>
              <a:gd name="connsiteX2" fmla="*/ 4129432 w 4175515"/>
              <a:gd name="connsiteY2" fmla="*/ 3216037 h 5451835"/>
              <a:gd name="connsiteX3" fmla="*/ 4133664 w 4175515"/>
              <a:gd name="connsiteY3" fmla="*/ 3456831 h 5451835"/>
              <a:gd name="connsiteX4" fmla="*/ 4133602 w 4175515"/>
              <a:gd name="connsiteY4" fmla="*/ 3611480 h 5451835"/>
              <a:gd name="connsiteX5" fmla="*/ 4153098 w 4175515"/>
              <a:gd name="connsiteY5" fmla="*/ 5167904 h 5451835"/>
              <a:gd name="connsiteX6" fmla="*/ 4160594 w 4175515"/>
              <a:gd name="connsiteY6" fmla="*/ 5202274 h 5451835"/>
              <a:gd name="connsiteX7" fmla="*/ 4166245 w 4175515"/>
              <a:gd name="connsiteY7" fmla="*/ 5234642 h 5451835"/>
              <a:gd name="connsiteX8" fmla="*/ 4175515 w 4175515"/>
              <a:gd name="connsiteY8" fmla="*/ 5329343 h 5451835"/>
              <a:gd name="connsiteX9" fmla="*/ 4159889 w 4175515"/>
              <a:gd name="connsiteY9" fmla="*/ 5363122 h 5451835"/>
              <a:gd name="connsiteX10" fmla="*/ 4155585 w 4175515"/>
              <a:gd name="connsiteY10" fmla="*/ 5365985 h 5451835"/>
              <a:gd name="connsiteX11" fmla="*/ 4156330 w 4175515"/>
              <a:gd name="connsiteY11" fmla="*/ 5425288 h 5451835"/>
              <a:gd name="connsiteX12" fmla="*/ 352165 w 4175515"/>
              <a:gd name="connsiteY12" fmla="*/ 5447401 h 5451835"/>
              <a:gd name="connsiteX13" fmla="*/ 52200 w 4175515"/>
              <a:gd name="connsiteY13" fmla="*/ 5451835 h 5451835"/>
              <a:gd name="connsiteX14" fmla="*/ 53738 w 4175515"/>
              <a:gd name="connsiteY14" fmla="*/ 5413459 h 5451835"/>
              <a:gd name="connsiteX15" fmla="*/ 57371 w 4175515"/>
              <a:gd name="connsiteY15" fmla="*/ 5406931 h 5451835"/>
              <a:gd name="connsiteX16" fmla="*/ 57451 w 4175515"/>
              <a:gd name="connsiteY16" fmla="*/ 5404315 h 5451835"/>
              <a:gd name="connsiteX17" fmla="*/ 57532 w 4175515"/>
              <a:gd name="connsiteY17" fmla="*/ 5401698 h 5451835"/>
              <a:gd name="connsiteX18" fmla="*/ 57690 w 4175515"/>
              <a:gd name="connsiteY18" fmla="*/ 5396463 h 5451835"/>
              <a:gd name="connsiteX19" fmla="*/ 57001 w 4175515"/>
              <a:gd name="connsiteY19" fmla="*/ 5390900 h 5451835"/>
              <a:gd name="connsiteX20" fmla="*/ 56234 w 4175515"/>
              <a:gd name="connsiteY20" fmla="*/ 5387953 h 5451835"/>
              <a:gd name="connsiteX21" fmla="*/ 56313 w 4175515"/>
              <a:gd name="connsiteY21" fmla="*/ 5385335 h 5451835"/>
              <a:gd name="connsiteX22" fmla="*/ 55624 w 4175515"/>
              <a:gd name="connsiteY22" fmla="*/ 5379772 h 5451835"/>
              <a:gd name="connsiteX23" fmla="*/ 54857 w 4175515"/>
              <a:gd name="connsiteY23" fmla="*/ 5376825 h 5451835"/>
              <a:gd name="connsiteX24" fmla="*/ 53480 w 4175515"/>
              <a:gd name="connsiteY24" fmla="*/ 5365696 h 5451835"/>
              <a:gd name="connsiteX25" fmla="*/ 52712 w 4175515"/>
              <a:gd name="connsiteY25" fmla="*/ 5362750 h 5451835"/>
              <a:gd name="connsiteX26" fmla="*/ 52790 w 4175515"/>
              <a:gd name="connsiteY26" fmla="*/ 5360132 h 5451835"/>
              <a:gd name="connsiteX27" fmla="*/ 51176 w 4175515"/>
              <a:gd name="connsiteY27" fmla="*/ 5356855 h 5451835"/>
              <a:gd name="connsiteX28" fmla="*/ 52240 w 4175515"/>
              <a:gd name="connsiteY28" fmla="*/ 5296334 h 5451835"/>
              <a:gd name="connsiteX29" fmla="*/ 34043 w 4175515"/>
              <a:gd name="connsiteY29" fmla="*/ 4083590 h 5451835"/>
              <a:gd name="connsiteX30" fmla="*/ 0 w 4175515"/>
              <a:gd name="connsiteY30" fmla="*/ 436771 h 5451835"/>
              <a:gd name="connsiteX0" fmla="*/ 0 w 4175515"/>
              <a:gd name="connsiteY0" fmla="*/ 255722 h 5270786"/>
              <a:gd name="connsiteX1" fmla="*/ 4119773 w 4175515"/>
              <a:gd name="connsiteY1" fmla="*/ 193391 h 5270786"/>
              <a:gd name="connsiteX2" fmla="*/ 4129432 w 4175515"/>
              <a:gd name="connsiteY2" fmla="*/ 3034988 h 5270786"/>
              <a:gd name="connsiteX3" fmla="*/ 4133664 w 4175515"/>
              <a:gd name="connsiteY3" fmla="*/ 3275782 h 5270786"/>
              <a:gd name="connsiteX4" fmla="*/ 4133602 w 4175515"/>
              <a:gd name="connsiteY4" fmla="*/ 3430431 h 5270786"/>
              <a:gd name="connsiteX5" fmla="*/ 4153098 w 4175515"/>
              <a:gd name="connsiteY5" fmla="*/ 4986855 h 5270786"/>
              <a:gd name="connsiteX6" fmla="*/ 4160594 w 4175515"/>
              <a:gd name="connsiteY6" fmla="*/ 5021225 h 5270786"/>
              <a:gd name="connsiteX7" fmla="*/ 4166245 w 4175515"/>
              <a:gd name="connsiteY7" fmla="*/ 5053593 h 5270786"/>
              <a:gd name="connsiteX8" fmla="*/ 4175515 w 4175515"/>
              <a:gd name="connsiteY8" fmla="*/ 5148294 h 5270786"/>
              <a:gd name="connsiteX9" fmla="*/ 4159889 w 4175515"/>
              <a:gd name="connsiteY9" fmla="*/ 5182073 h 5270786"/>
              <a:gd name="connsiteX10" fmla="*/ 4155585 w 4175515"/>
              <a:gd name="connsiteY10" fmla="*/ 5184936 h 5270786"/>
              <a:gd name="connsiteX11" fmla="*/ 4156330 w 4175515"/>
              <a:gd name="connsiteY11" fmla="*/ 5244239 h 5270786"/>
              <a:gd name="connsiteX12" fmla="*/ 352165 w 4175515"/>
              <a:gd name="connsiteY12" fmla="*/ 5266352 h 5270786"/>
              <a:gd name="connsiteX13" fmla="*/ 52200 w 4175515"/>
              <a:gd name="connsiteY13" fmla="*/ 5270786 h 5270786"/>
              <a:gd name="connsiteX14" fmla="*/ 53738 w 4175515"/>
              <a:gd name="connsiteY14" fmla="*/ 5232410 h 5270786"/>
              <a:gd name="connsiteX15" fmla="*/ 57371 w 4175515"/>
              <a:gd name="connsiteY15" fmla="*/ 5225882 h 5270786"/>
              <a:gd name="connsiteX16" fmla="*/ 57451 w 4175515"/>
              <a:gd name="connsiteY16" fmla="*/ 5223266 h 5270786"/>
              <a:gd name="connsiteX17" fmla="*/ 57532 w 4175515"/>
              <a:gd name="connsiteY17" fmla="*/ 5220649 h 5270786"/>
              <a:gd name="connsiteX18" fmla="*/ 57690 w 4175515"/>
              <a:gd name="connsiteY18" fmla="*/ 5215414 h 5270786"/>
              <a:gd name="connsiteX19" fmla="*/ 57001 w 4175515"/>
              <a:gd name="connsiteY19" fmla="*/ 5209851 h 5270786"/>
              <a:gd name="connsiteX20" fmla="*/ 56234 w 4175515"/>
              <a:gd name="connsiteY20" fmla="*/ 5206904 h 5270786"/>
              <a:gd name="connsiteX21" fmla="*/ 56313 w 4175515"/>
              <a:gd name="connsiteY21" fmla="*/ 5204286 h 5270786"/>
              <a:gd name="connsiteX22" fmla="*/ 55624 w 4175515"/>
              <a:gd name="connsiteY22" fmla="*/ 5198723 h 5270786"/>
              <a:gd name="connsiteX23" fmla="*/ 54857 w 4175515"/>
              <a:gd name="connsiteY23" fmla="*/ 5195776 h 5270786"/>
              <a:gd name="connsiteX24" fmla="*/ 53480 w 4175515"/>
              <a:gd name="connsiteY24" fmla="*/ 5184647 h 5270786"/>
              <a:gd name="connsiteX25" fmla="*/ 52712 w 4175515"/>
              <a:gd name="connsiteY25" fmla="*/ 5181701 h 5270786"/>
              <a:gd name="connsiteX26" fmla="*/ 52790 w 4175515"/>
              <a:gd name="connsiteY26" fmla="*/ 5179083 h 5270786"/>
              <a:gd name="connsiteX27" fmla="*/ 51176 w 4175515"/>
              <a:gd name="connsiteY27" fmla="*/ 5175806 h 5270786"/>
              <a:gd name="connsiteX28" fmla="*/ 52240 w 4175515"/>
              <a:gd name="connsiteY28" fmla="*/ 5115285 h 5270786"/>
              <a:gd name="connsiteX29" fmla="*/ 34043 w 4175515"/>
              <a:gd name="connsiteY29" fmla="*/ 3902541 h 5270786"/>
              <a:gd name="connsiteX30" fmla="*/ 0 w 4175515"/>
              <a:gd name="connsiteY30" fmla="*/ 255722 h 5270786"/>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66245 w 4175515"/>
              <a:gd name="connsiteY7" fmla="*/ 4860202 h 5077395"/>
              <a:gd name="connsiteX8" fmla="*/ 4175515 w 4175515"/>
              <a:gd name="connsiteY8" fmla="*/ 4954903 h 5077395"/>
              <a:gd name="connsiteX9" fmla="*/ 4159889 w 4175515"/>
              <a:gd name="connsiteY9" fmla="*/ 4988682 h 5077395"/>
              <a:gd name="connsiteX10" fmla="*/ 4155585 w 4175515"/>
              <a:gd name="connsiteY10" fmla="*/ 4991545 h 5077395"/>
              <a:gd name="connsiteX11" fmla="*/ 4156330 w 4175515"/>
              <a:gd name="connsiteY11" fmla="*/ 5050848 h 5077395"/>
              <a:gd name="connsiteX12" fmla="*/ 352165 w 4175515"/>
              <a:gd name="connsiteY12" fmla="*/ 5072961 h 5077395"/>
              <a:gd name="connsiteX13" fmla="*/ 52200 w 4175515"/>
              <a:gd name="connsiteY13" fmla="*/ 5077395 h 5077395"/>
              <a:gd name="connsiteX14" fmla="*/ 53738 w 4175515"/>
              <a:gd name="connsiteY14" fmla="*/ 5039019 h 5077395"/>
              <a:gd name="connsiteX15" fmla="*/ 57371 w 4175515"/>
              <a:gd name="connsiteY15" fmla="*/ 5032491 h 5077395"/>
              <a:gd name="connsiteX16" fmla="*/ 57451 w 4175515"/>
              <a:gd name="connsiteY16" fmla="*/ 5029875 h 5077395"/>
              <a:gd name="connsiteX17" fmla="*/ 57532 w 4175515"/>
              <a:gd name="connsiteY17" fmla="*/ 5027258 h 5077395"/>
              <a:gd name="connsiteX18" fmla="*/ 57690 w 4175515"/>
              <a:gd name="connsiteY18" fmla="*/ 5022023 h 5077395"/>
              <a:gd name="connsiteX19" fmla="*/ 57001 w 4175515"/>
              <a:gd name="connsiteY19" fmla="*/ 5016460 h 5077395"/>
              <a:gd name="connsiteX20" fmla="*/ 56234 w 4175515"/>
              <a:gd name="connsiteY20" fmla="*/ 5013513 h 5077395"/>
              <a:gd name="connsiteX21" fmla="*/ 56313 w 4175515"/>
              <a:gd name="connsiteY21" fmla="*/ 5010895 h 5077395"/>
              <a:gd name="connsiteX22" fmla="*/ 55624 w 4175515"/>
              <a:gd name="connsiteY22" fmla="*/ 5005332 h 5077395"/>
              <a:gd name="connsiteX23" fmla="*/ 54857 w 4175515"/>
              <a:gd name="connsiteY23" fmla="*/ 5002385 h 5077395"/>
              <a:gd name="connsiteX24" fmla="*/ 53480 w 4175515"/>
              <a:gd name="connsiteY24" fmla="*/ 4991256 h 5077395"/>
              <a:gd name="connsiteX25" fmla="*/ 52712 w 4175515"/>
              <a:gd name="connsiteY25" fmla="*/ 4988310 h 5077395"/>
              <a:gd name="connsiteX26" fmla="*/ 52790 w 4175515"/>
              <a:gd name="connsiteY26" fmla="*/ 4985692 h 5077395"/>
              <a:gd name="connsiteX27" fmla="*/ 51176 w 4175515"/>
              <a:gd name="connsiteY27" fmla="*/ 4982415 h 5077395"/>
              <a:gd name="connsiteX28" fmla="*/ 52240 w 4175515"/>
              <a:gd name="connsiteY28" fmla="*/ 4921894 h 5077395"/>
              <a:gd name="connsiteX29" fmla="*/ 34043 w 4175515"/>
              <a:gd name="connsiteY29" fmla="*/ 3709150 h 5077395"/>
              <a:gd name="connsiteX30" fmla="*/ 0 w 4175515"/>
              <a:gd name="connsiteY30"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66245 w 4175515"/>
              <a:gd name="connsiteY7" fmla="*/ 4860202 h 5077395"/>
              <a:gd name="connsiteX8" fmla="*/ 4175515 w 4175515"/>
              <a:gd name="connsiteY8" fmla="*/ 4954903 h 5077395"/>
              <a:gd name="connsiteX9" fmla="*/ 4159889 w 4175515"/>
              <a:gd name="connsiteY9" fmla="*/ 4988682 h 5077395"/>
              <a:gd name="connsiteX10" fmla="*/ 4155585 w 4175515"/>
              <a:gd name="connsiteY10" fmla="*/ 4991545 h 5077395"/>
              <a:gd name="connsiteX11" fmla="*/ 4156330 w 4175515"/>
              <a:gd name="connsiteY11" fmla="*/ 5050848 h 5077395"/>
              <a:gd name="connsiteX12" fmla="*/ 352165 w 4175515"/>
              <a:gd name="connsiteY12" fmla="*/ 5072961 h 5077395"/>
              <a:gd name="connsiteX13" fmla="*/ 52200 w 4175515"/>
              <a:gd name="connsiteY13" fmla="*/ 5077395 h 5077395"/>
              <a:gd name="connsiteX14" fmla="*/ 53738 w 4175515"/>
              <a:gd name="connsiteY14" fmla="*/ 5039019 h 5077395"/>
              <a:gd name="connsiteX15" fmla="*/ 57371 w 4175515"/>
              <a:gd name="connsiteY15" fmla="*/ 5032491 h 5077395"/>
              <a:gd name="connsiteX16" fmla="*/ 57451 w 4175515"/>
              <a:gd name="connsiteY16" fmla="*/ 5029875 h 5077395"/>
              <a:gd name="connsiteX17" fmla="*/ 57532 w 4175515"/>
              <a:gd name="connsiteY17" fmla="*/ 5027258 h 5077395"/>
              <a:gd name="connsiteX18" fmla="*/ 57690 w 4175515"/>
              <a:gd name="connsiteY18" fmla="*/ 5022023 h 5077395"/>
              <a:gd name="connsiteX19" fmla="*/ 57001 w 4175515"/>
              <a:gd name="connsiteY19" fmla="*/ 5016460 h 5077395"/>
              <a:gd name="connsiteX20" fmla="*/ 56234 w 4175515"/>
              <a:gd name="connsiteY20" fmla="*/ 5013513 h 5077395"/>
              <a:gd name="connsiteX21" fmla="*/ 56313 w 4175515"/>
              <a:gd name="connsiteY21" fmla="*/ 5010895 h 5077395"/>
              <a:gd name="connsiteX22" fmla="*/ 55624 w 4175515"/>
              <a:gd name="connsiteY22" fmla="*/ 5005332 h 5077395"/>
              <a:gd name="connsiteX23" fmla="*/ 54857 w 4175515"/>
              <a:gd name="connsiteY23" fmla="*/ 5002385 h 5077395"/>
              <a:gd name="connsiteX24" fmla="*/ 53480 w 4175515"/>
              <a:gd name="connsiteY24" fmla="*/ 4991256 h 5077395"/>
              <a:gd name="connsiteX25" fmla="*/ 52712 w 4175515"/>
              <a:gd name="connsiteY25" fmla="*/ 4988310 h 5077395"/>
              <a:gd name="connsiteX26" fmla="*/ 52790 w 4175515"/>
              <a:gd name="connsiteY26" fmla="*/ 4985692 h 5077395"/>
              <a:gd name="connsiteX27" fmla="*/ 51176 w 4175515"/>
              <a:gd name="connsiteY27" fmla="*/ 4982415 h 5077395"/>
              <a:gd name="connsiteX28" fmla="*/ 52240 w 4175515"/>
              <a:gd name="connsiteY28" fmla="*/ 4921894 h 5077395"/>
              <a:gd name="connsiteX29" fmla="*/ 34043 w 4175515"/>
              <a:gd name="connsiteY29" fmla="*/ 3709150 h 5077395"/>
              <a:gd name="connsiteX30" fmla="*/ 0 w 4175515"/>
              <a:gd name="connsiteY30"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66245 w 4175515"/>
              <a:gd name="connsiteY7" fmla="*/ 4860202 h 5077395"/>
              <a:gd name="connsiteX8" fmla="*/ 4175515 w 4175515"/>
              <a:gd name="connsiteY8" fmla="*/ 4954903 h 5077395"/>
              <a:gd name="connsiteX9" fmla="*/ 4159889 w 4175515"/>
              <a:gd name="connsiteY9" fmla="*/ 4988682 h 5077395"/>
              <a:gd name="connsiteX10" fmla="*/ 4155585 w 4175515"/>
              <a:gd name="connsiteY10" fmla="*/ 4991545 h 5077395"/>
              <a:gd name="connsiteX11" fmla="*/ 4156330 w 4175515"/>
              <a:gd name="connsiteY11" fmla="*/ 5050848 h 5077395"/>
              <a:gd name="connsiteX12" fmla="*/ 352165 w 4175515"/>
              <a:gd name="connsiteY12" fmla="*/ 5072961 h 5077395"/>
              <a:gd name="connsiteX13" fmla="*/ 52200 w 4175515"/>
              <a:gd name="connsiteY13" fmla="*/ 5077395 h 5077395"/>
              <a:gd name="connsiteX14" fmla="*/ 53738 w 4175515"/>
              <a:gd name="connsiteY14" fmla="*/ 5039019 h 5077395"/>
              <a:gd name="connsiteX15" fmla="*/ 57371 w 4175515"/>
              <a:gd name="connsiteY15" fmla="*/ 5032491 h 5077395"/>
              <a:gd name="connsiteX16" fmla="*/ 57451 w 4175515"/>
              <a:gd name="connsiteY16" fmla="*/ 5029875 h 5077395"/>
              <a:gd name="connsiteX17" fmla="*/ 57532 w 4175515"/>
              <a:gd name="connsiteY17" fmla="*/ 5027258 h 5077395"/>
              <a:gd name="connsiteX18" fmla="*/ 57690 w 4175515"/>
              <a:gd name="connsiteY18" fmla="*/ 5022023 h 5077395"/>
              <a:gd name="connsiteX19" fmla="*/ 57001 w 4175515"/>
              <a:gd name="connsiteY19" fmla="*/ 5016460 h 5077395"/>
              <a:gd name="connsiteX20" fmla="*/ 56234 w 4175515"/>
              <a:gd name="connsiteY20" fmla="*/ 5013513 h 5077395"/>
              <a:gd name="connsiteX21" fmla="*/ 56313 w 4175515"/>
              <a:gd name="connsiteY21" fmla="*/ 5010895 h 5077395"/>
              <a:gd name="connsiteX22" fmla="*/ 55624 w 4175515"/>
              <a:gd name="connsiteY22" fmla="*/ 5005332 h 5077395"/>
              <a:gd name="connsiteX23" fmla="*/ 54857 w 4175515"/>
              <a:gd name="connsiteY23" fmla="*/ 5002385 h 5077395"/>
              <a:gd name="connsiteX24" fmla="*/ 53480 w 4175515"/>
              <a:gd name="connsiteY24" fmla="*/ 4991256 h 5077395"/>
              <a:gd name="connsiteX25" fmla="*/ 52712 w 4175515"/>
              <a:gd name="connsiteY25" fmla="*/ 4988310 h 5077395"/>
              <a:gd name="connsiteX26" fmla="*/ 52790 w 4175515"/>
              <a:gd name="connsiteY26" fmla="*/ 4985692 h 5077395"/>
              <a:gd name="connsiteX27" fmla="*/ 51176 w 4175515"/>
              <a:gd name="connsiteY27" fmla="*/ 4982415 h 5077395"/>
              <a:gd name="connsiteX28" fmla="*/ 52240 w 4175515"/>
              <a:gd name="connsiteY28" fmla="*/ 4921894 h 5077395"/>
              <a:gd name="connsiteX29" fmla="*/ 34043 w 4175515"/>
              <a:gd name="connsiteY29" fmla="*/ 3709150 h 5077395"/>
              <a:gd name="connsiteX30" fmla="*/ 0 w 4175515"/>
              <a:gd name="connsiteY30"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75515 w 4175515"/>
              <a:gd name="connsiteY7" fmla="*/ 4954903 h 5077395"/>
              <a:gd name="connsiteX8" fmla="*/ 4159889 w 4175515"/>
              <a:gd name="connsiteY8" fmla="*/ 4988682 h 5077395"/>
              <a:gd name="connsiteX9" fmla="*/ 4155585 w 4175515"/>
              <a:gd name="connsiteY9" fmla="*/ 4991545 h 5077395"/>
              <a:gd name="connsiteX10" fmla="*/ 4156330 w 4175515"/>
              <a:gd name="connsiteY10" fmla="*/ 5050848 h 5077395"/>
              <a:gd name="connsiteX11" fmla="*/ 352165 w 4175515"/>
              <a:gd name="connsiteY11" fmla="*/ 5072961 h 5077395"/>
              <a:gd name="connsiteX12" fmla="*/ 52200 w 4175515"/>
              <a:gd name="connsiteY12" fmla="*/ 5077395 h 5077395"/>
              <a:gd name="connsiteX13" fmla="*/ 53738 w 4175515"/>
              <a:gd name="connsiteY13" fmla="*/ 5039019 h 5077395"/>
              <a:gd name="connsiteX14" fmla="*/ 57371 w 4175515"/>
              <a:gd name="connsiteY14" fmla="*/ 5032491 h 5077395"/>
              <a:gd name="connsiteX15" fmla="*/ 57451 w 4175515"/>
              <a:gd name="connsiteY15" fmla="*/ 5029875 h 5077395"/>
              <a:gd name="connsiteX16" fmla="*/ 57532 w 4175515"/>
              <a:gd name="connsiteY16" fmla="*/ 5027258 h 5077395"/>
              <a:gd name="connsiteX17" fmla="*/ 57690 w 4175515"/>
              <a:gd name="connsiteY17" fmla="*/ 5022023 h 5077395"/>
              <a:gd name="connsiteX18" fmla="*/ 57001 w 4175515"/>
              <a:gd name="connsiteY18" fmla="*/ 5016460 h 5077395"/>
              <a:gd name="connsiteX19" fmla="*/ 56234 w 4175515"/>
              <a:gd name="connsiteY19" fmla="*/ 5013513 h 5077395"/>
              <a:gd name="connsiteX20" fmla="*/ 56313 w 4175515"/>
              <a:gd name="connsiteY20" fmla="*/ 5010895 h 5077395"/>
              <a:gd name="connsiteX21" fmla="*/ 55624 w 4175515"/>
              <a:gd name="connsiteY21" fmla="*/ 5005332 h 5077395"/>
              <a:gd name="connsiteX22" fmla="*/ 54857 w 4175515"/>
              <a:gd name="connsiteY22" fmla="*/ 5002385 h 5077395"/>
              <a:gd name="connsiteX23" fmla="*/ 53480 w 4175515"/>
              <a:gd name="connsiteY23" fmla="*/ 4991256 h 5077395"/>
              <a:gd name="connsiteX24" fmla="*/ 52712 w 4175515"/>
              <a:gd name="connsiteY24" fmla="*/ 4988310 h 5077395"/>
              <a:gd name="connsiteX25" fmla="*/ 52790 w 4175515"/>
              <a:gd name="connsiteY25" fmla="*/ 4985692 h 5077395"/>
              <a:gd name="connsiteX26" fmla="*/ 51176 w 4175515"/>
              <a:gd name="connsiteY26" fmla="*/ 4982415 h 5077395"/>
              <a:gd name="connsiteX27" fmla="*/ 52240 w 4175515"/>
              <a:gd name="connsiteY27" fmla="*/ 4921894 h 5077395"/>
              <a:gd name="connsiteX28" fmla="*/ 34043 w 4175515"/>
              <a:gd name="connsiteY28" fmla="*/ 3709150 h 5077395"/>
              <a:gd name="connsiteX29" fmla="*/ 0 w 4175515"/>
              <a:gd name="connsiteY29"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75515 w 4175515"/>
              <a:gd name="connsiteY7" fmla="*/ 4954903 h 5077395"/>
              <a:gd name="connsiteX8" fmla="*/ 4159889 w 4175515"/>
              <a:gd name="connsiteY8" fmla="*/ 4988682 h 5077395"/>
              <a:gd name="connsiteX9" fmla="*/ 4155585 w 4175515"/>
              <a:gd name="connsiteY9" fmla="*/ 4991545 h 5077395"/>
              <a:gd name="connsiteX10" fmla="*/ 4156330 w 4175515"/>
              <a:gd name="connsiteY10" fmla="*/ 5050848 h 5077395"/>
              <a:gd name="connsiteX11" fmla="*/ 352165 w 4175515"/>
              <a:gd name="connsiteY11" fmla="*/ 5072961 h 5077395"/>
              <a:gd name="connsiteX12" fmla="*/ 52200 w 4175515"/>
              <a:gd name="connsiteY12" fmla="*/ 5077395 h 5077395"/>
              <a:gd name="connsiteX13" fmla="*/ 53738 w 4175515"/>
              <a:gd name="connsiteY13" fmla="*/ 5039019 h 5077395"/>
              <a:gd name="connsiteX14" fmla="*/ 57371 w 4175515"/>
              <a:gd name="connsiteY14" fmla="*/ 5032491 h 5077395"/>
              <a:gd name="connsiteX15" fmla="*/ 57451 w 4175515"/>
              <a:gd name="connsiteY15" fmla="*/ 5029875 h 5077395"/>
              <a:gd name="connsiteX16" fmla="*/ 57532 w 4175515"/>
              <a:gd name="connsiteY16" fmla="*/ 5027258 h 5077395"/>
              <a:gd name="connsiteX17" fmla="*/ 57690 w 4175515"/>
              <a:gd name="connsiteY17" fmla="*/ 5022023 h 5077395"/>
              <a:gd name="connsiteX18" fmla="*/ 57001 w 4175515"/>
              <a:gd name="connsiteY18" fmla="*/ 5016460 h 5077395"/>
              <a:gd name="connsiteX19" fmla="*/ 56234 w 4175515"/>
              <a:gd name="connsiteY19" fmla="*/ 5013513 h 5077395"/>
              <a:gd name="connsiteX20" fmla="*/ 56313 w 4175515"/>
              <a:gd name="connsiteY20" fmla="*/ 5010895 h 5077395"/>
              <a:gd name="connsiteX21" fmla="*/ 55624 w 4175515"/>
              <a:gd name="connsiteY21" fmla="*/ 5005332 h 5077395"/>
              <a:gd name="connsiteX22" fmla="*/ 54857 w 4175515"/>
              <a:gd name="connsiteY22" fmla="*/ 5002385 h 5077395"/>
              <a:gd name="connsiteX23" fmla="*/ 53480 w 4175515"/>
              <a:gd name="connsiteY23" fmla="*/ 4991256 h 5077395"/>
              <a:gd name="connsiteX24" fmla="*/ 52712 w 4175515"/>
              <a:gd name="connsiteY24" fmla="*/ 4988310 h 5077395"/>
              <a:gd name="connsiteX25" fmla="*/ 52790 w 4175515"/>
              <a:gd name="connsiteY25" fmla="*/ 4985692 h 5077395"/>
              <a:gd name="connsiteX26" fmla="*/ 52240 w 4175515"/>
              <a:gd name="connsiteY26" fmla="*/ 4921894 h 5077395"/>
              <a:gd name="connsiteX27" fmla="*/ 34043 w 4175515"/>
              <a:gd name="connsiteY27" fmla="*/ 3709150 h 5077395"/>
              <a:gd name="connsiteX28" fmla="*/ 0 w 4175515"/>
              <a:gd name="connsiteY28"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75515 w 4175515"/>
              <a:gd name="connsiteY7" fmla="*/ 4954903 h 5077395"/>
              <a:gd name="connsiteX8" fmla="*/ 4159889 w 4175515"/>
              <a:gd name="connsiteY8" fmla="*/ 4988682 h 5077395"/>
              <a:gd name="connsiteX9" fmla="*/ 4155585 w 4175515"/>
              <a:gd name="connsiteY9" fmla="*/ 4991545 h 5077395"/>
              <a:gd name="connsiteX10" fmla="*/ 4156330 w 4175515"/>
              <a:gd name="connsiteY10" fmla="*/ 5050848 h 5077395"/>
              <a:gd name="connsiteX11" fmla="*/ 352165 w 4175515"/>
              <a:gd name="connsiteY11" fmla="*/ 5072961 h 5077395"/>
              <a:gd name="connsiteX12" fmla="*/ 52200 w 4175515"/>
              <a:gd name="connsiteY12" fmla="*/ 5077395 h 5077395"/>
              <a:gd name="connsiteX13" fmla="*/ 53738 w 4175515"/>
              <a:gd name="connsiteY13" fmla="*/ 5039019 h 5077395"/>
              <a:gd name="connsiteX14" fmla="*/ 57371 w 4175515"/>
              <a:gd name="connsiteY14" fmla="*/ 5032491 h 5077395"/>
              <a:gd name="connsiteX15" fmla="*/ 57451 w 4175515"/>
              <a:gd name="connsiteY15" fmla="*/ 5029875 h 5077395"/>
              <a:gd name="connsiteX16" fmla="*/ 57532 w 4175515"/>
              <a:gd name="connsiteY16" fmla="*/ 5027258 h 5077395"/>
              <a:gd name="connsiteX17" fmla="*/ 57690 w 4175515"/>
              <a:gd name="connsiteY17" fmla="*/ 5022023 h 5077395"/>
              <a:gd name="connsiteX18" fmla="*/ 57001 w 4175515"/>
              <a:gd name="connsiteY18" fmla="*/ 5016460 h 5077395"/>
              <a:gd name="connsiteX19" fmla="*/ 56234 w 4175515"/>
              <a:gd name="connsiteY19" fmla="*/ 5013513 h 5077395"/>
              <a:gd name="connsiteX20" fmla="*/ 56313 w 4175515"/>
              <a:gd name="connsiteY20" fmla="*/ 5010895 h 5077395"/>
              <a:gd name="connsiteX21" fmla="*/ 55624 w 4175515"/>
              <a:gd name="connsiteY21" fmla="*/ 5005332 h 5077395"/>
              <a:gd name="connsiteX22" fmla="*/ 54857 w 4175515"/>
              <a:gd name="connsiteY22" fmla="*/ 5002385 h 5077395"/>
              <a:gd name="connsiteX23" fmla="*/ 53480 w 4175515"/>
              <a:gd name="connsiteY23" fmla="*/ 4991256 h 5077395"/>
              <a:gd name="connsiteX24" fmla="*/ 52712 w 4175515"/>
              <a:gd name="connsiteY24" fmla="*/ 4988310 h 5077395"/>
              <a:gd name="connsiteX25" fmla="*/ 52240 w 4175515"/>
              <a:gd name="connsiteY25" fmla="*/ 4921894 h 5077395"/>
              <a:gd name="connsiteX26" fmla="*/ 34043 w 4175515"/>
              <a:gd name="connsiteY26" fmla="*/ 3709150 h 5077395"/>
              <a:gd name="connsiteX27" fmla="*/ 0 w 4175515"/>
              <a:gd name="connsiteY27"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75515 w 4175515"/>
              <a:gd name="connsiteY7" fmla="*/ 4954903 h 5077395"/>
              <a:gd name="connsiteX8" fmla="*/ 4159889 w 4175515"/>
              <a:gd name="connsiteY8" fmla="*/ 4988682 h 5077395"/>
              <a:gd name="connsiteX9" fmla="*/ 4155585 w 4175515"/>
              <a:gd name="connsiteY9" fmla="*/ 4991545 h 5077395"/>
              <a:gd name="connsiteX10" fmla="*/ 4156330 w 4175515"/>
              <a:gd name="connsiteY10" fmla="*/ 5050848 h 5077395"/>
              <a:gd name="connsiteX11" fmla="*/ 352165 w 4175515"/>
              <a:gd name="connsiteY11" fmla="*/ 5072961 h 5077395"/>
              <a:gd name="connsiteX12" fmla="*/ 52200 w 4175515"/>
              <a:gd name="connsiteY12" fmla="*/ 5077395 h 5077395"/>
              <a:gd name="connsiteX13" fmla="*/ 53738 w 4175515"/>
              <a:gd name="connsiteY13" fmla="*/ 5039019 h 5077395"/>
              <a:gd name="connsiteX14" fmla="*/ 57371 w 4175515"/>
              <a:gd name="connsiteY14" fmla="*/ 5032491 h 5077395"/>
              <a:gd name="connsiteX15" fmla="*/ 57451 w 4175515"/>
              <a:gd name="connsiteY15" fmla="*/ 5029875 h 5077395"/>
              <a:gd name="connsiteX16" fmla="*/ 57532 w 4175515"/>
              <a:gd name="connsiteY16" fmla="*/ 5027258 h 5077395"/>
              <a:gd name="connsiteX17" fmla="*/ 57690 w 4175515"/>
              <a:gd name="connsiteY17" fmla="*/ 5022023 h 5077395"/>
              <a:gd name="connsiteX18" fmla="*/ 57001 w 4175515"/>
              <a:gd name="connsiteY18" fmla="*/ 5016460 h 5077395"/>
              <a:gd name="connsiteX19" fmla="*/ 56234 w 4175515"/>
              <a:gd name="connsiteY19" fmla="*/ 5013513 h 5077395"/>
              <a:gd name="connsiteX20" fmla="*/ 56313 w 4175515"/>
              <a:gd name="connsiteY20" fmla="*/ 5010895 h 5077395"/>
              <a:gd name="connsiteX21" fmla="*/ 55624 w 4175515"/>
              <a:gd name="connsiteY21" fmla="*/ 5005332 h 5077395"/>
              <a:gd name="connsiteX22" fmla="*/ 54857 w 4175515"/>
              <a:gd name="connsiteY22" fmla="*/ 5002385 h 5077395"/>
              <a:gd name="connsiteX23" fmla="*/ 53480 w 4175515"/>
              <a:gd name="connsiteY23" fmla="*/ 4991256 h 5077395"/>
              <a:gd name="connsiteX24" fmla="*/ 52240 w 4175515"/>
              <a:gd name="connsiteY24" fmla="*/ 4921894 h 5077395"/>
              <a:gd name="connsiteX25" fmla="*/ 34043 w 4175515"/>
              <a:gd name="connsiteY25" fmla="*/ 3709150 h 5077395"/>
              <a:gd name="connsiteX26" fmla="*/ 0 w 4175515"/>
              <a:gd name="connsiteY26"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75515 w 4175515"/>
              <a:gd name="connsiteY7" fmla="*/ 4954903 h 5077395"/>
              <a:gd name="connsiteX8" fmla="*/ 4159889 w 4175515"/>
              <a:gd name="connsiteY8" fmla="*/ 4988682 h 5077395"/>
              <a:gd name="connsiteX9" fmla="*/ 4155585 w 4175515"/>
              <a:gd name="connsiteY9" fmla="*/ 4991545 h 5077395"/>
              <a:gd name="connsiteX10" fmla="*/ 4156330 w 4175515"/>
              <a:gd name="connsiteY10" fmla="*/ 5050848 h 5077395"/>
              <a:gd name="connsiteX11" fmla="*/ 352165 w 4175515"/>
              <a:gd name="connsiteY11" fmla="*/ 5072961 h 5077395"/>
              <a:gd name="connsiteX12" fmla="*/ 52200 w 4175515"/>
              <a:gd name="connsiteY12" fmla="*/ 5077395 h 5077395"/>
              <a:gd name="connsiteX13" fmla="*/ 53738 w 4175515"/>
              <a:gd name="connsiteY13" fmla="*/ 5039019 h 5077395"/>
              <a:gd name="connsiteX14" fmla="*/ 57371 w 4175515"/>
              <a:gd name="connsiteY14" fmla="*/ 5032491 h 5077395"/>
              <a:gd name="connsiteX15" fmla="*/ 57451 w 4175515"/>
              <a:gd name="connsiteY15" fmla="*/ 5029875 h 5077395"/>
              <a:gd name="connsiteX16" fmla="*/ 57532 w 4175515"/>
              <a:gd name="connsiteY16" fmla="*/ 5027258 h 5077395"/>
              <a:gd name="connsiteX17" fmla="*/ 57690 w 4175515"/>
              <a:gd name="connsiteY17" fmla="*/ 5022023 h 5077395"/>
              <a:gd name="connsiteX18" fmla="*/ 57001 w 4175515"/>
              <a:gd name="connsiteY18" fmla="*/ 5016460 h 5077395"/>
              <a:gd name="connsiteX19" fmla="*/ 56234 w 4175515"/>
              <a:gd name="connsiteY19" fmla="*/ 5013513 h 5077395"/>
              <a:gd name="connsiteX20" fmla="*/ 56313 w 4175515"/>
              <a:gd name="connsiteY20" fmla="*/ 5010895 h 5077395"/>
              <a:gd name="connsiteX21" fmla="*/ 55624 w 4175515"/>
              <a:gd name="connsiteY21" fmla="*/ 5005332 h 5077395"/>
              <a:gd name="connsiteX22" fmla="*/ 54857 w 4175515"/>
              <a:gd name="connsiteY22" fmla="*/ 5002385 h 5077395"/>
              <a:gd name="connsiteX23" fmla="*/ 52240 w 4175515"/>
              <a:gd name="connsiteY23" fmla="*/ 4921894 h 5077395"/>
              <a:gd name="connsiteX24" fmla="*/ 34043 w 4175515"/>
              <a:gd name="connsiteY24" fmla="*/ 3709150 h 5077395"/>
              <a:gd name="connsiteX25" fmla="*/ 0 w 4175515"/>
              <a:gd name="connsiteY25"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75515 w 4175515"/>
              <a:gd name="connsiteY7" fmla="*/ 4954903 h 5077395"/>
              <a:gd name="connsiteX8" fmla="*/ 4159889 w 4175515"/>
              <a:gd name="connsiteY8" fmla="*/ 4988682 h 5077395"/>
              <a:gd name="connsiteX9" fmla="*/ 4155585 w 4175515"/>
              <a:gd name="connsiteY9" fmla="*/ 4991545 h 5077395"/>
              <a:gd name="connsiteX10" fmla="*/ 4156330 w 4175515"/>
              <a:gd name="connsiteY10" fmla="*/ 5050848 h 5077395"/>
              <a:gd name="connsiteX11" fmla="*/ 352165 w 4175515"/>
              <a:gd name="connsiteY11" fmla="*/ 5072961 h 5077395"/>
              <a:gd name="connsiteX12" fmla="*/ 52200 w 4175515"/>
              <a:gd name="connsiteY12" fmla="*/ 5077395 h 5077395"/>
              <a:gd name="connsiteX13" fmla="*/ 53738 w 4175515"/>
              <a:gd name="connsiteY13" fmla="*/ 5039019 h 5077395"/>
              <a:gd name="connsiteX14" fmla="*/ 57371 w 4175515"/>
              <a:gd name="connsiteY14" fmla="*/ 5032491 h 5077395"/>
              <a:gd name="connsiteX15" fmla="*/ 57451 w 4175515"/>
              <a:gd name="connsiteY15" fmla="*/ 5029875 h 5077395"/>
              <a:gd name="connsiteX16" fmla="*/ 57532 w 4175515"/>
              <a:gd name="connsiteY16" fmla="*/ 5027258 h 5077395"/>
              <a:gd name="connsiteX17" fmla="*/ 57690 w 4175515"/>
              <a:gd name="connsiteY17" fmla="*/ 5022023 h 5077395"/>
              <a:gd name="connsiteX18" fmla="*/ 57001 w 4175515"/>
              <a:gd name="connsiteY18" fmla="*/ 5016460 h 5077395"/>
              <a:gd name="connsiteX19" fmla="*/ 56234 w 4175515"/>
              <a:gd name="connsiteY19" fmla="*/ 5013513 h 5077395"/>
              <a:gd name="connsiteX20" fmla="*/ 56313 w 4175515"/>
              <a:gd name="connsiteY20" fmla="*/ 5010895 h 5077395"/>
              <a:gd name="connsiteX21" fmla="*/ 55624 w 4175515"/>
              <a:gd name="connsiteY21" fmla="*/ 5005332 h 5077395"/>
              <a:gd name="connsiteX22" fmla="*/ 52240 w 4175515"/>
              <a:gd name="connsiteY22" fmla="*/ 4921894 h 5077395"/>
              <a:gd name="connsiteX23" fmla="*/ 34043 w 4175515"/>
              <a:gd name="connsiteY23" fmla="*/ 3709150 h 5077395"/>
              <a:gd name="connsiteX24" fmla="*/ 0 w 4175515"/>
              <a:gd name="connsiteY24"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75515 w 4175515"/>
              <a:gd name="connsiteY7" fmla="*/ 4954903 h 5077395"/>
              <a:gd name="connsiteX8" fmla="*/ 4159889 w 4175515"/>
              <a:gd name="connsiteY8" fmla="*/ 4988682 h 5077395"/>
              <a:gd name="connsiteX9" fmla="*/ 4155585 w 4175515"/>
              <a:gd name="connsiteY9" fmla="*/ 4991545 h 5077395"/>
              <a:gd name="connsiteX10" fmla="*/ 4156330 w 4175515"/>
              <a:gd name="connsiteY10" fmla="*/ 5050848 h 5077395"/>
              <a:gd name="connsiteX11" fmla="*/ 352165 w 4175515"/>
              <a:gd name="connsiteY11" fmla="*/ 5072961 h 5077395"/>
              <a:gd name="connsiteX12" fmla="*/ 52200 w 4175515"/>
              <a:gd name="connsiteY12" fmla="*/ 5077395 h 5077395"/>
              <a:gd name="connsiteX13" fmla="*/ 53738 w 4175515"/>
              <a:gd name="connsiteY13" fmla="*/ 5039019 h 5077395"/>
              <a:gd name="connsiteX14" fmla="*/ 57371 w 4175515"/>
              <a:gd name="connsiteY14" fmla="*/ 5032491 h 5077395"/>
              <a:gd name="connsiteX15" fmla="*/ 57451 w 4175515"/>
              <a:gd name="connsiteY15" fmla="*/ 5029875 h 5077395"/>
              <a:gd name="connsiteX16" fmla="*/ 57532 w 4175515"/>
              <a:gd name="connsiteY16" fmla="*/ 5027258 h 5077395"/>
              <a:gd name="connsiteX17" fmla="*/ 57690 w 4175515"/>
              <a:gd name="connsiteY17" fmla="*/ 5022023 h 5077395"/>
              <a:gd name="connsiteX18" fmla="*/ 57001 w 4175515"/>
              <a:gd name="connsiteY18" fmla="*/ 5016460 h 5077395"/>
              <a:gd name="connsiteX19" fmla="*/ 56234 w 4175515"/>
              <a:gd name="connsiteY19" fmla="*/ 5013513 h 5077395"/>
              <a:gd name="connsiteX20" fmla="*/ 56313 w 4175515"/>
              <a:gd name="connsiteY20" fmla="*/ 5010895 h 5077395"/>
              <a:gd name="connsiteX21" fmla="*/ 52240 w 4175515"/>
              <a:gd name="connsiteY21" fmla="*/ 4921894 h 5077395"/>
              <a:gd name="connsiteX22" fmla="*/ 34043 w 4175515"/>
              <a:gd name="connsiteY22" fmla="*/ 3709150 h 5077395"/>
              <a:gd name="connsiteX23" fmla="*/ 0 w 4175515"/>
              <a:gd name="connsiteY23"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75515 w 4175515"/>
              <a:gd name="connsiteY7" fmla="*/ 4954903 h 5077395"/>
              <a:gd name="connsiteX8" fmla="*/ 4159889 w 4175515"/>
              <a:gd name="connsiteY8" fmla="*/ 4988682 h 5077395"/>
              <a:gd name="connsiteX9" fmla="*/ 4155585 w 4175515"/>
              <a:gd name="connsiteY9" fmla="*/ 4991545 h 5077395"/>
              <a:gd name="connsiteX10" fmla="*/ 4156330 w 4175515"/>
              <a:gd name="connsiteY10" fmla="*/ 5050848 h 5077395"/>
              <a:gd name="connsiteX11" fmla="*/ 352165 w 4175515"/>
              <a:gd name="connsiteY11" fmla="*/ 5072961 h 5077395"/>
              <a:gd name="connsiteX12" fmla="*/ 52200 w 4175515"/>
              <a:gd name="connsiteY12" fmla="*/ 5077395 h 5077395"/>
              <a:gd name="connsiteX13" fmla="*/ 53738 w 4175515"/>
              <a:gd name="connsiteY13" fmla="*/ 5039019 h 5077395"/>
              <a:gd name="connsiteX14" fmla="*/ 57371 w 4175515"/>
              <a:gd name="connsiteY14" fmla="*/ 5032491 h 5077395"/>
              <a:gd name="connsiteX15" fmla="*/ 57451 w 4175515"/>
              <a:gd name="connsiteY15" fmla="*/ 5029875 h 5077395"/>
              <a:gd name="connsiteX16" fmla="*/ 57532 w 4175515"/>
              <a:gd name="connsiteY16" fmla="*/ 5027258 h 5077395"/>
              <a:gd name="connsiteX17" fmla="*/ 57690 w 4175515"/>
              <a:gd name="connsiteY17" fmla="*/ 5022023 h 5077395"/>
              <a:gd name="connsiteX18" fmla="*/ 57001 w 4175515"/>
              <a:gd name="connsiteY18" fmla="*/ 5016460 h 5077395"/>
              <a:gd name="connsiteX19" fmla="*/ 56234 w 4175515"/>
              <a:gd name="connsiteY19" fmla="*/ 5013513 h 5077395"/>
              <a:gd name="connsiteX20" fmla="*/ 52240 w 4175515"/>
              <a:gd name="connsiteY20" fmla="*/ 4921894 h 5077395"/>
              <a:gd name="connsiteX21" fmla="*/ 34043 w 4175515"/>
              <a:gd name="connsiteY21" fmla="*/ 3709150 h 5077395"/>
              <a:gd name="connsiteX22" fmla="*/ 0 w 4175515"/>
              <a:gd name="connsiteY22"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60594 w 4175515"/>
              <a:gd name="connsiteY6" fmla="*/ 4827834 h 5077395"/>
              <a:gd name="connsiteX7" fmla="*/ 4175515 w 4175515"/>
              <a:gd name="connsiteY7" fmla="*/ 4954903 h 5077395"/>
              <a:gd name="connsiteX8" fmla="*/ 4159889 w 4175515"/>
              <a:gd name="connsiteY8" fmla="*/ 4988682 h 5077395"/>
              <a:gd name="connsiteX9" fmla="*/ 4155585 w 4175515"/>
              <a:gd name="connsiteY9" fmla="*/ 4991545 h 5077395"/>
              <a:gd name="connsiteX10" fmla="*/ 4156330 w 4175515"/>
              <a:gd name="connsiteY10" fmla="*/ 5050848 h 5077395"/>
              <a:gd name="connsiteX11" fmla="*/ 352165 w 4175515"/>
              <a:gd name="connsiteY11" fmla="*/ 5072961 h 5077395"/>
              <a:gd name="connsiteX12" fmla="*/ 52200 w 4175515"/>
              <a:gd name="connsiteY12" fmla="*/ 5077395 h 5077395"/>
              <a:gd name="connsiteX13" fmla="*/ 53738 w 4175515"/>
              <a:gd name="connsiteY13" fmla="*/ 5039019 h 5077395"/>
              <a:gd name="connsiteX14" fmla="*/ 57371 w 4175515"/>
              <a:gd name="connsiteY14" fmla="*/ 5032491 h 5077395"/>
              <a:gd name="connsiteX15" fmla="*/ 57451 w 4175515"/>
              <a:gd name="connsiteY15" fmla="*/ 5029875 h 5077395"/>
              <a:gd name="connsiteX16" fmla="*/ 57532 w 4175515"/>
              <a:gd name="connsiteY16" fmla="*/ 5027258 h 5077395"/>
              <a:gd name="connsiteX17" fmla="*/ 57690 w 4175515"/>
              <a:gd name="connsiteY17" fmla="*/ 5022023 h 5077395"/>
              <a:gd name="connsiteX18" fmla="*/ 57001 w 4175515"/>
              <a:gd name="connsiteY18" fmla="*/ 5016460 h 5077395"/>
              <a:gd name="connsiteX19" fmla="*/ 52240 w 4175515"/>
              <a:gd name="connsiteY19" fmla="*/ 4921894 h 5077395"/>
              <a:gd name="connsiteX20" fmla="*/ 34043 w 4175515"/>
              <a:gd name="connsiteY20" fmla="*/ 3709150 h 5077395"/>
              <a:gd name="connsiteX21" fmla="*/ 0 w 4175515"/>
              <a:gd name="connsiteY21"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33602 w 4175515"/>
              <a:gd name="connsiteY4" fmla="*/ 3237040 h 5077395"/>
              <a:gd name="connsiteX5" fmla="*/ 4153098 w 4175515"/>
              <a:gd name="connsiteY5" fmla="*/ 4793464 h 5077395"/>
              <a:gd name="connsiteX6" fmla="*/ 4175515 w 4175515"/>
              <a:gd name="connsiteY6" fmla="*/ 4954903 h 5077395"/>
              <a:gd name="connsiteX7" fmla="*/ 4159889 w 4175515"/>
              <a:gd name="connsiteY7" fmla="*/ 4988682 h 5077395"/>
              <a:gd name="connsiteX8" fmla="*/ 4155585 w 4175515"/>
              <a:gd name="connsiteY8" fmla="*/ 4991545 h 5077395"/>
              <a:gd name="connsiteX9" fmla="*/ 4156330 w 4175515"/>
              <a:gd name="connsiteY9" fmla="*/ 5050848 h 5077395"/>
              <a:gd name="connsiteX10" fmla="*/ 352165 w 4175515"/>
              <a:gd name="connsiteY10" fmla="*/ 5072961 h 5077395"/>
              <a:gd name="connsiteX11" fmla="*/ 52200 w 4175515"/>
              <a:gd name="connsiteY11" fmla="*/ 5077395 h 5077395"/>
              <a:gd name="connsiteX12" fmla="*/ 53738 w 4175515"/>
              <a:gd name="connsiteY12" fmla="*/ 5039019 h 5077395"/>
              <a:gd name="connsiteX13" fmla="*/ 57371 w 4175515"/>
              <a:gd name="connsiteY13" fmla="*/ 5032491 h 5077395"/>
              <a:gd name="connsiteX14" fmla="*/ 57451 w 4175515"/>
              <a:gd name="connsiteY14" fmla="*/ 5029875 h 5077395"/>
              <a:gd name="connsiteX15" fmla="*/ 57532 w 4175515"/>
              <a:gd name="connsiteY15" fmla="*/ 5027258 h 5077395"/>
              <a:gd name="connsiteX16" fmla="*/ 57690 w 4175515"/>
              <a:gd name="connsiteY16" fmla="*/ 5022023 h 5077395"/>
              <a:gd name="connsiteX17" fmla="*/ 57001 w 4175515"/>
              <a:gd name="connsiteY17" fmla="*/ 5016460 h 5077395"/>
              <a:gd name="connsiteX18" fmla="*/ 52240 w 4175515"/>
              <a:gd name="connsiteY18" fmla="*/ 4921894 h 5077395"/>
              <a:gd name="connsiteX19" fmla="*/ 34043 w 4175515"/>
              <a:gd name="connsiteY19" fmla="*/ 3709150 h 5077395"/>
              <a:gd name="connsiteX20" fmla="*/ 0 w 4175515"/>
              <a:gd name="connsiteY20"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53098 w 4175515"/>
              <a:gd name="connsiteY4" fmla="*/ 4793464 h 5077395"/>
              <a:gd name="connsiteX5" fmla="*/ 4175515 w 4175515"/>
              <a:gd name="connsiteY5" fmla="*/ 4954903 h 5077395"/>
              <a:gd name="connsiteX6" fmla="*/ 4159889 w 4175515"/>
              <a:gd name="connsiteY6" fmla="*/ 4988682 h 5077395"/>
              <a:gd name="connsiteX7" fmla="*/ 4155585 w 4175515"/>
              <a:gd name="connsiteY7" fmla="*/ 4991545 h 5077395"/>
              <a:gd name="connsiteX8" fmla="*/ 4156330 w 4175515"/>
              <a:gd name="connsiteY8" fmla="*/ 5050848 h 5077395"/>
              <a:gd name="connsiteX9" fmla="*/ 352165 w 4175515"/>
              <a:gd name="connsiteY9" fmla="*/ 5072961 h 5077395"/>
              <a:gd name="connsiteX10" fmla="*/ 52200 w 4175515"/>
              <a:gd name="connsiteY10" fmla="*/ 5077395 h 5077395"/>
              <a:gd name="connsiteX11" fmla="*/ 53738 w 4175515"/>
              <a:gd name="connsiteY11" fmla="*/ 5039019 h 5077395"/>
              <a:gd name="connsiteX12" fmla="*/ 57371 w 4175515"/>
              <a:gd name="connsiteY12" fmla="*/ 5032491 h 5077395"/>
              <a:gd name="connsiteX13" fmla="*/ 57451 w 4175515"/>
              <a:gd name="connsiteY13" fmla="*/ 5029875 h 5077395"/>
              <a:gd name="connsiteX14" fmla="*/ 57532 w 4175515"/>
              <a:gd name="connsiteY14" fmla="*/ 5027258 h 5077395"/>
              <a:gd name="connsiteX15" fmla="*/ 57690 w 4175515"/>
              <a:gd name="connsiteY15" fmla="*/ 5022023 h 5077395"/>
              <a:gd name="connsiteX16" fmla="*/ 57001 w 4175515"/>
              <a:gd name="connsiteY16" fmla="*/ 5016460 h 5077395"/>
              <a:gd name="connsiteX17" fmla="*/ 52240 w 4175515"/>
              <a:gd name="connsiteY17" fmla="*/ 4921894 h 5077395"/>
              <a:gd name="connsiteX18" fmla="*/ 34043 w 4175515"/>
              <a:gd name="connsiteY18" fmla="*/ 3709150 h 5077395"/>
              <a:gd name="connsiteX19" fmla="*/ 0 w 4175515"/>
              <a:gd name="connsiteY19" fmla="*/ 62331 h 5077395"/>
              <a:gd name="connsiteX0" fmla="*/ 0 w 4175515"/>
              <a:gd name="connsiteY0" fmla="*/ 62331 h 5077395"/>
              <a:gd name="connsiteX1" fmla="*/ 4119773 w 4175515"/>
              <a:gd name="connsiteY1" fmla="*/ 0 h 5077395"/>
              <a:gd name="connsiteX2" fmla="*/ 4129432 w 4175515"/>
              <a:gd name="connsiteY2" fmla="*/ 2841597 h 5077395"/>
              <a:gd name="connsiteX3" fmla="*/ 4133664 w 4175515"/>
              <a:gd name="connsiteY3" fmla="*/ 3082391 h 5077395"/>
              <a:gd name="connsiteX4" fmla="*/ 4175515 w 4175515"/>
              <a:gd name="connsiteY4" fmla="*/ 4954903 h 5077395"/>
              <a:gd name="connsiteX5" fmla="*/ 4159889 w 4175515"/>
              <a:gd name="connsiteY5" fmla="*/ 4988682 h 5077395"/>
              <a:gd name="connsiteX6" fmla="*/ 4155585 w 4175515"/>
              <a:gd name="connsiteY6" fmla="*/ 4991545 h 5077395"/>
              <a:gd name="connsiteX7" fmla="*/ 4156330 w 4175515"/>
              <a:gd name="connsiteY7" fmla="*/ 5050848 h 5077395"/>
              <a:gd name="connsiteX8" fmla="*/ 352165 w 4175515"/>
              <a:gd name="connsiteY8" fmla="*/ 5072961 h 5077395"/>
              <a:gd name="connsiteX9" fmla="*/ 52200 w 4175515"/>
              <a:gd name="connsiteY9" fmla="*/ 5077395 h 5077395"/>
              <a:gd name="connsiteX10" fmla="*/ 53738 w 4175515"/>
              <a:gd name="connsiteY10" fmla="*/ 5039019 h 5077395"/>
              <a:gd name="connsiteX11" fmla="*/ 57371 w 4175515"/>
              <a:gd name="connsiteY11" fmla="*/ 5032491 h 5077395"/>
              <a:gd name="connsiteX12" fmla="*/ 57451 w 4175515"/>
              <a:gd name="connsiteY12" fmla="*/ 5029875 h 5077395"/>
              <a:gd name="connsiteX13" fmla="*/ 57532 w 4175515"/>
              <a:gd name="connsiteY13" fmla="*/ 5027258 h 5077395"/>
              <a:gd name="connsiteX14" fmla="*/ 57690 w 4175515"/>
              <a:gd name="connsiteY14" fmla="*/ 5022023 h 5077395"/>
              <a:gd name="connsiteX15" fmla="*/ 57001 w 4175515"/>
              <a:gd name="connsiteY15" fmla="*/ 5016460 h 5077395"/>
              <a:gd name="connsiteX16" fmla="*/ 52240 w 4175515"/>
              <a:gd name="connsiteY16" fmla="*/ 4921894 h 5077395"/>
              <a:gd name="connsiteX17" fmla="*/ 34043 w 4175515"/>
              <a:gd name="connsiteY17" fmla="*/ 3709150 h 5077395"/>
              <a:gd name="connsiteX18" fmla="*/ 0 w 4175515"/>
              <a:gd name="connsiteY18" fmla="*/ 62331 h 5077395"/>
              <a:gd name="connsiteX0" fmla="*/ 0 w 4175515"/>
              <a:gd name="connsiteY0" fmla="*/ 62331 h 5077578"/>
              <a:gd name="connsiteX1" fmla="*/ 4119773 w 4175515"/>
              <a:gd name="connsiteY1" fmla="*/ 0 h 5077578"/>
              <a:gd name="connsiteX2" fmla="*/ 4129432 w 4175515"/>
              <a:gd name="connsiteY2" fmla="*/ 2841597 h 5077578"/>
              <a:gd name="connsiteX3" fmla="*/ 4133664 w 4175515"/>
              <a:gd name="connsiteY3" fmla="*/ 3082391 h 5077578"/>
              <a:gd name="connsiteX4" fmla="*/ 4175515 w 4175515"/>
              <a:gd name="connsiteY4" fmla="*/ 4954903 h 5077578"/>
              <a:gd name="connsiteX5" fmla="*/ 4159889 w 4175515"/>
              <a:gd name="connsiteY5" fmla="*/ 4988682 h 5077578"/>
              <a:gd name="connsiteX6" fmla="*/ 4155585 w 4175515"/>
              <a:gd name="connsiteY6" fmla="*/ 4991545 h 5077578"/>
              <a:gd name="connsiteX7" fmla="*/ 4156330 w 4175515"/>
              <a:gd name="connsiteY7" fmla="*/ 5050848 h 5077578"/>
              <a:gd name="connsiteX8" fmla="*/ 52200 w 4175515"/>
              <a:gd name="connsiteY8" fmla="*/ 5077395 h 5077578"/>
              <a:gd name="connsiteX9" fmla="*/ 53738 w 4175515"/>
              <a:gd name="connsiteY9" fmla="*/ 5039019 h 5077578"/>
              <a:gd name="connsiteX10" fmla="*/ 57371 w 4175515"/>
              <a:gd name="connsiteY10" fmla="*/ 5032491 h 5077578"/>
              <a:gd name="connsiteX11" fmla="*/ 57451 w 4175515"/>
              <a:gd name="connsiteY11" fmla="*/ 5029875 h 5077578"/>
              <a:gd name="connsiteX12" fmla="*/ 57532 w 4175515"/>
              <a:gd name="connsiteY12" fmla="*/ 5027258 h 5077578"/>
              <a:gd name="connsiteX13" fmla="*/ 57690 w 4175515"/>
              <a:gd name="connsiteY13" fmla="*/ 5022023 h 5077578"/>
              <a:gd name="connsiteX14" fmla="*/ 57001 w 4175515"/>
              <a:gd name="connsiteY14" fmla="*/ 5016460 h 5077578"/>
              <a:gd name="connsiteX15" fmla="*/ 52240 w 4175515"/>
              <a:gd name="connsiteY15" fmla="*/ 4921894 h 5077578"/>
              <a:gd name="connsiteX16" fmla="*/ 34043 w 4175515"/>
              <a:gd name="connsiteY16" fmla="*/ 3709150 h 5077578"/>
              <a:gd name="connsiteX17" fmla="*/ 0 w 4175515"/>
              <a:gd name="connsiteY17" fmla="*/ 62331 h 5077578"/>
              <a:gd name="connsiteX0" fmla="*/ 0 w 4175515"/>
              <a:gd name="connsiteY0" fmla="*/ 62331 h 5077578"/>
              <a:gd name="connsiteX1" fmla="*/ 4119773 w 4175515"/>
              <a:gd name="connsiteY1" fmla="*/ 0 h 5077578"/>
              <a:gd name="connsiteX2" fmla="*/ 4129432 w 4175515"/>
              <a:gd name="connsiteY2" fmla="*/ 2841597 h 5077578"/>
              <a:gd name="connsiteX3" fmla="*/ 4133664 w 4175515"/>
              <a:gd name="connsiteY3" fmla="*/ 3082391 h 5077578"/>
              <a:gd name="connsiteX4" fmla="*/ 4175515 w 4175515"/>
              <a:gd name="connsiteY4" fmla="*/ 4954903 h 5077578"/>
              <a:gd name="connsiteX5" fmla="*/ 4159889 w 4175515"/>
              <a:gd name="connsiteY5" fmla="*/ 4988682 h 5077578"/>
              <a:gd name="connsiteX6" fmla="*/ 4155585 w 4175515"/>
              <a:gd name="connsiteY6" fmla="*/ 4991545 h 5077578"/>
              <a:gd name="connsiteX7" fmla="*/ 4156330 w 4175515"/>
              <a:gd name="connsiteY7" fmla="*/ 5050848 h 5077578"/>
              <a:gd name="connsiteX8" fmla="*/ 52200 w 4175515"/>
              <a:gd name="connsiteY8" fmla="*/ 5077395 h 5077578"/>
              <a:gd name="connsiteX9" fmla="*/ 53738 w 4175515"/>
              <a:gd name="connsiteY9" fmla="*/ 5039019 h 5077578"/>
              <a:gd name="connsiteX10" fmla="*/ 57371 w 4175515"/>
              <a:gd name="connsiteY10" fmla="*/ 5032491 h 5077578"/>
              <a:gd name="connsiteX11" fmla="*/ 57451 w 4175515"/>
              <a:gd name="connsiteY11" fmla="*/ 5029875 h 5077578"/>
              <a:gd name="connsiteX12" fmla="*/ 57532 w 4175515"/>
              <a:gd name="connsiteY12" fmla="*/ 5027258 h 5077578"/>
              <a:gd name="connsiteX13" fmla="*/ 57690 w 4175515"/>
              <a:gd name="connsiteY13" fmla="*/ 5022023 h 5077578"/>
              <a:gd name="connsiteX14" fmla="*/ 52240 w 4175515"/>
              <a:gd name="connsiteY14" fmla="*/ 4921894 h 5077578"/>
              <a:gd name="connsiteX15" fmla="*/ 34043 w 4175515"/>
              <a:gd name="connsiteY15" fmla="*/ 3709150 h 5077578"/>
              <a:gd name="connsiteX16" fmla="*/ 0 w 4175515"/>
              <a:gd name="connsiteY16" fmla="*/ 62331 h 5077578"/>
              <a:gd name="connsiteX0" fmla="*/ 0 w 4175515"/>
              <a:gd name="connsiteY0" fmla="*/ 62331 h 5077578"/>
              <a:gd name="connsiteX1" fmla="*/ 4119773 w 4175515"/>
              <a:gd name="connsiteY1" fmla="*/ 0 h 5077578"/>
              <a:gd name="connsiteX2" fmla="*/ 4129432 w 4175515"/>
              <a:gd name="connsiteY2" fmla="*/ 2841597 h 5077578"/>
              <a:gd name="connsiteX3" fmla="*/ 4175515 w 4175515"/>
              <a:gd name="connsiteY3" fmla="*/ 4954903 h 5077578"/>
              <a:gd name="connsiteX4" fmla="*/ 4159889 w 4175515"/>
              <a:gd name="connsiteY4" fmla="*/ 4988682 h 5077578"/>
              <a:gd name="connsiteX5" fmla="*/ 4155585 w 4175515"/>
              <a:gd name="connsiteY5" fmla="*/ 4991545 h 5077578"/>
              <a:gd name="connsiteX6" fmla="*/ 4156330 w 4175515"/>
              <a:gd name="connsiteY6" fmla="*/ 5050848 h 5077578"/>
              <a:gd name="connsiteX7" fmla="*/ 52200 w 4175515"/>
              <a:gd name="connsiteY7" fmla="*/ 5077395 h 5077578"/>
              <a:gd name="connsiteX8" fmla="*/ 53738 w 4175515"/>
              <a:gd name="connsiteY8" fmla="*/ 5039019 h 5077578"/>
              <a:gd name="connsiteX9" fmla="*/ 57371 w 4175515"/>
              <a:gd name="connsiteY9" fmla="*/ 5032491 h 5077578"/>
              <a:gd name="connsiteX10" fmla="*/ 57451 w 4175515"/>
              <a:gd name="connsiteY10" fmla="*/ 5029875 h 5077578"/>
              <a:gd name="connsiteX11" fmla="*/ 57532 w 4175515"/>
              <a:gd name="connsiteY11" fmla="*/ 5027258 h 5077578"/>
              <a:gd name="connsiteX12" fmla="*/ 57690 w 4175515"/>
              <a:gd name="connsiteY12" fmla="*/ 5022023 h 5077578"/>
              <a:gd name="connsiteX13" fmla="*/ 52240 w 4175515"/>
              <a:gd name="connsiteY13" fmla="*/ 4921894 h 5077578"/>
              <a:gd name="connsiteX14" fmla="*/ 34043 w 4175515"/>
              <a:gd name="connsiteY14" fmla="*/ 3709150 h 5077578"/>
              <a:gd name="connsiteX15" fmla="*/ 0 w 4175515"/>
              <a:gd name="connsiteY15" fmla="*/ 62331 h 5077578"/>
              <a:gd name="connsiteX0" fmla="*/ 0 w 4159889"/>
              <a:gd name="connsiteY0" fmla="*/ 62331 h 5077578"/>
              <a:gd name="connsiteX1" fmla="*/ 4119773 w 4159889"/>
              <a:gd name="connsiteY1" fmla="*/ 0 h 5077578"/>
              <a:gd name="connsiteX2" fmla="*/ 4129432 w 4159889"/>
              <a:gd name="connsiteY2" fmla="*/ 2841597 h 5077578"/>
              <a:gd name="connsiteX3" fmla="*/ 4159889 w 4159889"/>
              <a:gd name="connsiteY3" fmla="*/ 4988682 h 5077578"/>
              <a:gd name="connsiteX4" fmla="*/ 4155585 w 4159889"/>
              <a:gd name="connsiteY4" fmla="*/ 4991545 h 5077578"/>
              <a:gd name="connsiteX5" fmla="*/ 4156330 w 4159889"/>
              <a:gd name="connsiteY5" fmla="*/ 5050848 h 5077578"/>
              <a:gd name="connsiteX6" fmla="*/ 52200 w 4159889"/>
              <a:gd name="connsiteY6" fmla="*/ 5077395 h 5077578"/>
              <a:gd name="connsiteX7" fmla="*/ 53738 w 4159889"/>
              <a:gd name="connsiteY7" fmla="*/ 5039019 h 5077578"/>
              <a:gd name="connsiteX8" fmla="*/ 57371 w 4159889"/>
              <a:gd name="connsiteY8" fmla="*/ 5032491 h 5077578"/>
              <a:gd name="connsiteX9" fmla="*/ 57451 w 4159889"/>
              <a:gd name="connsiteY9" fmla="*/ 5029875 h 5077578"/>
              <a:gd name="connsiteX10" fmla="*/ 57532 w 4159889"/>
              <a:gd name="connsiteY10" fmla="*/ 5027258 h 5077578"/>
              <a:gd name="connsiteX11" fmla="*/ 57690 w 4159889"/>
              <a:gd name="connsiteY11" fmla="*/ 5022023 h 5077578"/>
              <a:gd name="connsiteX12" fmla="*/ 52240 w 4159889"/>
              <a:gd name="connsiteY12" fmla="*/ 4921894 h 5077578"/>
              <a:gd name="connsiteX13" fmla="*/ 34043 w 4159889"/>
              <a:gd name="connsiteY13" fmla="*/ 3709150 h 5077578"/>
              <a:gd name="connsiteX14" fmla="*/ 0 w 4159889"/>
              <a:gd name="connsiteY14" fmla="*/ 62331 h 5077578"/>
              <a:gd name="connsiteX0" fmla="*/ 0 w 4437267"/>
              <a:gd name="connsiteY0" fmla="*/ 62331 h 5077578"/>
              <a:gd name="connsiteX1" fmla="*/ 4119773 w 4437267"/>
              <a:gd name="connsiteY1" fmla="*/ 0 h 5077578"/>
              <a:gd name="connsiteX2" fmla="*/ 4159889 w 4437267"/>
              <a:gd name="connsiteY2" fmla="*/ 4988682 h 5077578"/>
              <a:gd name="connsiteX3" fmla="*/ 4155585 w 4437267"/>
              <a:gd name="connsiteY3" fmla="*/ 4991545 h 5077578"/>
              <a:gd name="connsiteX4" fmla="*/ 4156330 w 4437267"/>
              <a:gd name="connsiteY4" fmla="*/ 5050848 h 5077578"/>
              <a:gd name="connsiteX5" fmla="*/ 52200 w 4437267"/>
              <a:gd name="connsiteY5" fmla="*/ 5077395 h 5077578"/>
              <a:gd name="connsiteX6" fmla="*/ 53738 w 4437267"/>
              <a:gd name="connsiteY6" fmla="*/ 5039019 h 5077578"/>
              <a:gd name="connsiteX7" fmla="*/ 57371 w 4437267"/>
              <a:gd name="connsiteY7" fmla="*/ 5032491 h 5077578"/>
              <a:gd name="connsiteX8" fmla="*/ 57451 w 4437267"/>
              <a:gd name="connsiteY8" fmla="*/ 5029875 h 5077578"/>
              <a:gd name="connsiteX9" fmla="*/ 57532 w 4437267"/>
              <a:gd name="connsiteY9" fmla="*/ 5027258 h 5077578"/>
              <a:gd name="connsiteX10" fmla="*/ 57690 w 4437267"/>
              <a:gd name="connsiteY10" fmla="*/ 5022023 h 5077578"/>
              <a:gd name="connsiteX11" fmla="*/ 52240 w 4437267"/>
              <a:gd name="connsiteY11" fmla="*/ 4921894 h 5077578"/>
              <a:gd name="connsiteX12" fmla="*/ 34043 w 4437267"/>
              <a:gd name="connsiteY12" fmla="*/ 3709150 h 5077578"/>
              <a:gd name="connsiteX13" fmla="*/ 0 w 4437267"/>
              <a:gd name="connsiteY13" fmla="*/ 62331 h 5077578"/>
              <a:gd name="connsiteX0" fmla="*/ 0 w 4437267"/>
              <a:gd name="connsiteY0" fmla="*/ 62331 h 5077578"/>
              <a:gd name="connsiteX1" fmla="*/ 4119773 w 4437267"/>
              <a:gd name="connsiteY1" fmla="*/ 0 h 5077578"/>
              <a:gd name="connsiteX2" fmla="*/ 4159889 w 4437267"/>
              <a:gd name="connsiteY2" fmla="*/ 4988682 h 5077578"/>
              <a:gd name="connsiteX3" fmla="*/ 4156330 w 4437267"/>
              <a:gd name="connsiteY3" fmla="*/ 5050848 h 5077578"/>
              <a:gd name="connsiteX4" fmla="*/ 52200 w 4437267"/>
              <a:gd name="connsiteY4" fmla="*/ 5077395 h 5077578"/>
              <a:gd name="connsiteX5" fmla="*/ 53738 w 4437267"/>
              <a:gd name="connsiteY5" fmla="*/ 5039019 h 5077578"/>
              <a:gd name="connsiteX6" fmla="*/ 57371 w 4437267"/>
              <a:gd name="connsiteY6" fmla="*/ 5032491 h 5077578"/>
              <a:gd name="connsiteX7" fmla="*/ 57451 w 4437267"/>
              <a:gd name="connsiteY7" fmla="*/ 5029875 h 5077578"/>
              <a:gd name="connsiteX8" fmla="*/ 57532 w 4437267"/>
              <a:gd name="connsiteY8" fmla="*/ 5027258 h 5077578"/>
              <a:gd name="connsiteX9" fmla="*/ 57690 w 4437267"/>
              <a:gd name="connsiteY9" fmla="*/ 5022023 h 5077578"/>
              <a:gd name="connsiteX10" fmla="*/ 52240 w 4437267"/>
              <a:gd name="connsiteY10" fmla="*/ 4921894 h 5077578"/>
              <a:gd name="connsiteX11" fmla="*/ 34043 w 4437267"/>
              <a:gd name="connsiteY11" fmla="*/ 3709150 h 5077578"/>
              <a:gd name="connsiteX12" fmla="*/ 0 w 4437267"/>
              <a:gd name="connsiteY12" fmla="*/ 62331 h 5077578"/>
              <a:gd name="connsiteX0" fmla="*/ 0 w 4159889"/>
              <a:gd name="connsiteY0" fmla="*/ 62331 h 5077578"/>
              <a:gd name="connsiteX1" fmla="*/ 4119773 w 4159889"/>
              <a:gd name="connsiteY1" fmla="*/ 0 h 5077578"/>
              <a:gd name="connsiteX2" fmla="*/ 4159889 w 4159889"/>
              <a:gd name="connsiteY2" fmla="*/ 4988682 h 5077578"/>
              <a:gd name="connsiteX3" fmla="*/ 4156330 w 4159889"/>
              <a:gd name="connsiteY3" fmla="*/ 5050848 h 5077578"/>
              <a:gd name="connsiteX4" fmla="*/ 52200 w 4159889"/>
              <a:gd name="connsiteY4" fmla="*/ 5077395 h 5077578"/>
              <a:gd name="connsiteX5" fmla="*/ 53738 w 4159889"/>
              <a:gd name="connsiteY5" fmla="*/ 5039019 h 5077578"/>
              <a:gd name="connsiteX6" fmla="*/ 57371 w 4159889"/>
              <a:gd name="connsiteY6" fmla="*/ 5032491 h 5077578"/>
              <a:gd name="connsiteX7" fmla="*/ 57451 w 4159889"/>
              <a:gd name="connsiteY7" fmla="*/ 5029875 h 5077578"/>
              <a:gd name="connsiteX8" fmla="*/ 57532 w 4159889"/>
              <a:gd name="connsiteY8" fmla="*/ 5027258 h 5077578"/>
              <a:gd name="connsiteX9" fmla="*/ 57690 w 4159889"/>
              <a:gd name="connsiteY9" fmla="*/ 5022023 h 5077578"/>
              <a:gd name="connsiteX10" fmla="*/ 52240 w 4159889"/>
              <a:gd name="connsiteY10" fmla="*/ 4921894 h 5077578"/>
              <a:gd name="connsiteX11" fmla="*/ 34043 w 4159889"/>
              <a:gd name="connsiteY11" fmla="*/ 3709150 h 5077578"/>
              <a:gd name="connsiteX12" fmla="*/ 0 w 4159889"/>
              <a:gd name="connsiteY12" fmla="*/ 62331 h 5077578"/>
              <a:gd name="connsiteX0" fmla="*/ 0 w 4159889"/>
              <a:gd name="connsiteY0" fmla="*/ 62331 h 5050848"/>
              <a:gd name="connsiteX1" fmla="*/ 4119773 w 4159889"/>
              <a:gd name="connsiteY1" fmla="*/ 0 h 5050848"/>
              <a:gd name="connsiteX2" fmla="*/ 4159889 w 4159889"/>
              <a:gd name="connsiteY2" fmla="*/ 4988682 h 5050848"/>
              <a:gd name="connsiteX3" fmla="*/ 4156330 w 4159889"/>
              <a:gd name="connsiteY3" fmla="*/ 5050848 h 5050848"/>
              <a:gd name="connsiteX4" fmla="*/ 53738 w 4159889"/>
              <a:gd name="connsiteY4" fmla="*/ 5039019 h 5050848"/>
              <a:gd name="connsiteX5" fmla="*/ 57371 w 4159889"/>
              <a:gd name="connsiteY5" fmla="*/ 5032491 h 5050848"/>
              <a:gd name="connsiteX6" fmla="*/ 57451 w 4159889"/>
              <a:gd name="connsiteY6" fmla="*/ 5029875 h 5050848"/>
              <a:gd name="connsiteX7" fmla="*/ 57532 w 4159889"/>
              <a:gd name="connsiteY7" fmla="*/ 5027258 h 5050848"/>
              <a:gd name="connsiteX8" fmla="*/ 57690 w 4159889"/>
              <a:gd name="connsiteY8" fmla="*/ 5022023 h 5050848"/>
              <a:gd name="connsiteX9" fmla="*/ 52240 w 4159889"/>
              <a:gd name="connsiteY9" fmla="*/ 4921894 h 5050848"/>
              <a:gd name="connsiteX10" fmla="*/ 34043 w 4159889"/>
              <a:gd name="connsiteY10" fmla="*/ 3709150 h 5050848"/>
              <a:gd name="connsiteX11" fmla="*/ 0 w 4159889"/>
              <a:gd name="connsiteY11" fmla="*/ 62331 h 5050848"/>
              <a:gd name="connsiteX0" fmla="*/ 0 w 4159889"/>
              <a:gd name="connsiteY0" fmla="*/ 62331 h 5047996"/>
              <a:gd name="connsiteX1" fmla="*/ 4119773 w 4159889"/>
              <a:gd name="connsiteY1" fmla="*/ 0 h 5047996"/>
              <a:gd name="connsiteX2" fmla="*/ 4159889 w 4159889"/>
              <a:gd name="connsiteY2" fmla="*/ 4988682 h 5047996"/>
              <a:gd name="connsiteX3" fmla="*/ 53738 w 4159889"/>
              <a:gd name="connsiteY3" fmla="*/ 5039019 h 5047996"/>
              <a:gd name="connsiteX4" fmla="*/ 57371 w 4159889"/>
              <a:gd name="connsiteY4" fmla="*/ 5032491 h 5047996"/>
              <a:gd name="connsiteX5" fmla="*/ 57451 w 4159889"/>
              <a:gd name="connsiteY5" fmla="*/ 5029875 h 5047996"/>
              <a:gd name="connsiteX6" fmla="*/ 57532 w 4159889"/>
              <a:gd name="connsiteY6" fmla="*/ 5027258 h 5047996"/>
              <a:gd name="connsiteX7" fmla="*/ 57690 w 4159889"/>
              <a:gd name="connsiteY7" fmla="*/ 5022023 h 5047996"/>
              <a:gd name="connsiteX8" fmla="*/ 52240 w 4159889"/>
              <a:gd name="connsiteY8" fmla="*/ 4921894 h 5047996"/>
              <a:gd name="connsiteX9" fmla="*/ 34043 w 4159889"/>
              <a:gd name="connsiteY9" fmla="*/ 3709150 h 5047996"/>
              <a:gd name="connsiteX10" fmla="*/ 0 w 4159889"/>
              <a:gd name="connsiteY10" fmla="*/ 62331 h 5047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9889" h="5047996">
                <a:moveTo>
                  <a:pt x="0" y="62331"/>
                </a:moveTo>
                <a:lnTo>
                  <a:pt x="4119773" y="0"/>
                </a:lnTo>
                <a:cubicBezTo>
                  <a:pt x="4121352" y="874860"/>
                  <a:pt x="4153920" y="4156758"/>
                  <a:pt x="4159889" y="4988682"/>
                </a:cubicBezTo>
                <a:lnTo>
                  <a:pt x="53738" y="5039019"/>
                </a:lnTo>
                <a:lnTo>
                  <a:pt x="57371" y="5032491"/>
                </a:lnTo>
                <a:cubicBezTo>
                  <a:pt x="57809" y="5031413"/>
                  <a:pt x="57423" y="5030747"/>
                  <a:pt x="57451" y="5029875"/>
                </a:cubicBezTo>
                <a:cubicBezTo>
                  <a:pt x="57478" y="5029003"/>
                  <a:pt x="57505" y="5028130"/>
                  <a:pt x="57532" y="5027258"/>
                </a:cubicBezTo>
                <a:cubicBezTo>
                  <a:pt x="57584" y="5025514"/>
                  <a:pt x="57804" y="5023566"/>
                  <a:pt x="57690" y="5022023"/>
                </a:cubicBezTo>
                <a:cubicBezTo>
                  <a:pt x="56808" y="5004463"/>
                  <a:pt x="56181" y="5140706"/>
                  <a:pt x="52240" y="4921894"/>
                </a:cubicBezTo>
                <a:lnTo>
                  <a:pt x="34043" y="3709150"/>
                </a:lnTo>
                <a:lnTo>
                  <a:pt x="0" y="62331"/>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marL="0" marR="0" indent="0" algn="l" defTabSz="457200"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1pPr>
            <a:lvl2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2pPr>
            <a:lvl3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3pPr>
            <a:lvl4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4pPr>
            <a:lvl5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5pPr>
            <a:lvl6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6pPr>
            <a:lvl7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7pPr>
            <a:lvl8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8pPr>
            <a:lvl9pPr marL="0" marR="0" indent="0" algn="ctr" defTabSz="412750" rtl="0" fontAlgn="auto" latinLnBrk="0" hangingPunct="0">
              <a:lnSpc>
                <a:spcPct val="100000"/>
              </a:lnSpc>
              <a:spcBef>
                <a:spcPts val="0"/>
              </a:spcBef>
              <a:spcAft>
                <a:spcPts val="0"/>
              </a:spcAft>
              <a:buClrTx/>
              <a:buSzTx/>
              <a:buFontTx/>
              <a:buNone/>
              <a:tabLst/>
              <a:defRPr kumimoji="0" sz="2600" b="0" i="0" u="none" strike="noStrike" cap="none" spc="0" normalizeH="0" baseline="0">
                <a:ln>
                  <a:noFill/>
                </a:ln>
                <a:solidFill>
                  <a:srgbClr val="EBEBEB"/>
                </a:solidFill>
                <a:effectLst>
                  <a:outerShdw blurRad="50800" dist="25400" dir="5400000" rotWithShape="0">
                    <a:srgbClr val="000000"/>
                  </a:outerShdw>
                </a:effectLst>
                <a:uFillTx/>
                <a:latin typeface="Helvetica Neue Medium"/>
                <a:ea typeface="Helvetica Neue Medium"/>
                <a:cs typeface="Helvetica Neue Medium"/>
                <a:sym typeface="Helvetica Neue Medium"/>
              </a:defRPr>
            </a:lvl9pPr>
          </a:lstStyle>
          <a:p>
            <a:pPr algn="ctr"/>
            <a:endParaRPr lang="en-US" sz="3600"/>
          </a:p>
        </p:txBody>
      </p:sp>
      <p:pic>
        <p:nvPicPr>
          <p:cNvPr id="4" name="Picture 3" descr="1Graphic of hourglass, coloured in blue and grey; a circular map of the eastern hemisphere of the world drips from the top to bottom chamber of the hourglass.">
            <a:extLst>
              <a:ext uri="{FF2B5EF4-FFF2-40B4-BE49-F238E27FC236}">
                <a16:creationId xmlns:a16="http://schemas.microsoft.com/office/drawing/2014/main" id="{62993293-52F2-A027-5DCD-F478316839C5}"/>
              </a:ext>
            </a:extLst>
          </p:cNvPr>
          <p:cNvPicPr>
            <a:picLocks noChangeAspect="1"/>
          </p:cNvPicPr>
          <p:nvPr/>
        </p:nvPicPr>
        <p:blipFill>
          <a:blip r:embed="rId3"/>
          <a:stretch>
            <a:fillRect/>
          </a:stretch>
        </p:blipFill>
        <p:spPr>
          <a:xfrm rot="153536">
            <a:off x="8348433" y="1086039"/>
            <a:ext cx="1996326" cy="4615506"/>
          </a:xfrm>
          <a:prstGeom prst="rect">
            <a:avLst/>
          </a:prstGeom>
        </p:spPr>
      </p:pic>
    </p:spTree>
    <p:extLst>
      <p:ext uri="{BB962C8B-B14F-4D97-AF65-F5344CB8AC3E}">
        <p14:creationId xmlns:p14="http://schemas.microsoft.com/office/powerpoint/2010/main" val="252849812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98688282-18CD-5FBF-247D-48221E024ED5}"/>
              </a:ext>
            </a:extLst>
          </p:cNvPr>
          <p:cNvSpPr txBox="1"/>
          <p:nvPr/>
        </p:nvSpPr>
        <p:spPr>
          <a:xfrm>
            <a:off x="2628121" y="1932478"/>
            <a:ext cx="6935759" cy="3134371"/>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ct val="0"/>
              </a:spcBef>
              <a:spcAft>
                <a:spcPts val="600"/>
              </a:spcAft>
            </a:pPr>
            <a:r>
              <a:rPr lang="en-US" sz="6000" kern="1200">
                <a:solidFill>
                  <a:schemeClr val="bg1"/>
                </a:solidFill>
                <a:latin typeface="+mj-lt"/>
                <a:ea typeface="+mj-ea"/>
                <a:cs typeface="+mj-cs"/>
              </a:rPr>
              <a:t>Thank you!</a:t>
            </a:r>
          </a:p>
        </p:txBody>
      </p:sp>
      <p:cxnSp>
        <p:nvCxnSpPr>
          <p:cNvPr id="12" name="Straight Connector 11">
            <a:extLst>
              <a:ext uri="{FF2B5EF4-FFF2-40B4-BE49-F238E27FC236}">
                <a16:creationId xmlns:a16="http://schemas.microsoft.com/office/drawing/2014/main" id="{E6D6B450-4278-45B8-88C7-C061710E3C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E7CEFB9-5672-4FC6-981B-C8DA3FE08E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610600" y="1560911"/>
            <a:ext cx="358140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4234A4C-A256-4139-A5F4-27078F0D67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048" y="5286237"/>
            <a:ext cx="1218895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851885"/>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Presse | olivertacke.de">
            <a:extLst>
              <a:ext uri="{FF2B5EF4-FFF2-40B4-BE49-F238E27FC236}">
                <a16:creationId xmlns:a16="http://schemas.microsoft.com/office/drawing/2014/main" id="{856DFF57-C519-18C2-02F6-7A9F8B42B485}"/>
              </a:ext>
            </a:extLst>
          </p:cNvPr>
          <p:cNvPicPr>
            <a:picLocks noChangeAspect="1"/>
          </p:cNvPicPr>
          <p:nvPr/>
        </p:nvPicPr>
        <p:blipFill rotWithShape="1">
          <a:blip r:embed="rId2"/>
          <a:srcRect r="4826"/>
          <a:stretch/>
        </p:blipFill>
        <p:spPr>
          <a:xfrm>
            <a:off x="2522356" y="10"/>
            <a:ext cx="9669642" cy="6857990"/>
          </a:xfrm>
          <a:prstGeom prst="rect">
            <a:avLst/>
          </a:prstGeom>
        </p:spPr>
      </p:pic>
      <p:sp>
        <p:nvSpPr>
          <p:cNvPr id="33" name="Rectangle 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906E822-5EC1-5BAC-2B89-52265D7EC1E6}"/>
              </a:ext>
            </a:extLst>
          </p:cNvPr>
          <p:cNvSpPr txBox="1"/>
          <p:nvPr/>
        </p:nvSpPr>
        <p:spPr>
          <a:xfrm>
            <a:off x="616974" y="983943"/>
            <a:ext cx="3822189" cy="5015302"/>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2400" dirty="0"/>
              <a:t>Section 1:</a:t>
            </a:r>
            <a:endParaRPr lang="en-US" dirty="0"/>
          </a:p>
          <a:p>
            <a:pPr>
              <a:lnSpc>
                <a:spcPct val="90000"/>
              </a:lnSpc>
              <a:spcAft>
                <a:spcPts val="600"/>
              </a:spcAft>
            </a:pPr>
            <a:r>
              <a:rPr lang="en-US" sz="2400" dirty="0"/>
              <a:t> A New Era of Journalism </a:t>
            </a:r>
            <a:endParaRPr lang="en-US" dirty="0"/>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dirty="0"/>
              <a:t>Section 2:</a:t>
            </a:r>
          </a:p>
          <a:p>
            <a:pPr>
              <a:lnSpc>
                <a:spcPct val="90000"/>
              </a:lnSpc>
              <a:spcAft>
                <a:spcPts val="600"/>
              </a:spcAft>
            </a:pPr>
            <a:r>
              <a:rPr lang="en-US" sz="2400" dirty="0"/>
              <a:t> The Origin of Wikileaks</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dirty="0"/>
              <a:t>Section 3:</a:t>
            </a:r>
            <a:br>
              <a:rPr lang="en-US" sz="2400" dirty="0"/>
            </a:br>
            <a:r>
              <a:rPr lang="en-US" sz="2400" dirty="0"/>
              <a:t> Wikileaks major leaks</a:t>
            </a:r>
          </a:p>
          <a:p>
            <a:pPr indent="-228600">
              <a:lnSpc>
                <a:spcPct val="90000"/>
              </a:lnSpc>
              <a:spcAft>
                <a:spcPts val="600"/>
              </a:spcAft>
              <a:buFont typeface="Arial" panose="020B0604020202020204" pitchFamily="34" charset="0"/>
              <a:buChar char="•"/>
            </a:pPr>
            <a:endParaRPr lang="en-US" sz="2400"/>
          </a:p>
          <a:p>
            <a:pPr indent="-228600">
              <a:lnSpc>
                <a:spcPct val="90000"/>
              </a:lnSpc>
              <a:spcAft>
                <a:spcPts val="600"/>
              </a:spcAft>
              <a:buFont typeface="Arial" panose="020B0604020202020204" pitchFamily="34" charset="0"/>
              <a:buChar char="•"/>
            </a:pPr>
            <a:r>
              <a:rPr lang="en-US" sz="2400" dirty="0"/>
              <a:t>Section 4:</a:t>
            </a:r>
            <a:endParaRPr lang="en-US" dirty="0"/>
          </a:p>
          <a:p>
            <a:pPr>
              <a:lnSpc>
                <a:spcPct val="90000"/>
              </a:lnSpc>
              <a:spcAft>
                <a:spcPts val="600"/>
              </a:spcAft>
            </a:pPr>
            <a:r>
              <a:rPr lang="en-US" sz="2400" dirty="0"/>
              <a:t> The arrest of Julian Assange and the successors of Wikileaks</a:t>
            </a:r>
            <a:endParaRPr lang="en-US"/>
          </a:p>
          <a:p>
            <a:pPr indent="-228600">
              <a:lnSpc>
                <a:spcPct val="90000"/>
              </a:lnSpc>
              <a:spcAft>
                <a:spcPts val="600"/>
              </a:spcAft>
              <a:buFont typeface="Arial" panose="020B0604020202020204" pitchFamily="34" charset="0"/>
              <a:buChar char="•"/>
            </a:pPr>
            <a:endParaRPr lang="en-US" sz="2400"/>
          </a:p>
        </p:txBody>
      </p:sp>
    </p:spTree>
    <p:extLst>
      <p:ext uri="{BB962C8B-B14F-4D97-AF65-F5344CB8AC3E}">
        <p14:creationId xmlns:p14="http://schemas.microsoft.com/office/powerpoint/2010/main" val="18379122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A976E23-29EC-4E20-9EF6-B7CC4A821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F5FCEC6-E657-46F1-925F-13ED19212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E5BA8FCE-96F8-40B3-804C-10C27C02F4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F0593719-0C87-4B1E-B35D-0F97D29692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6F72299-2A02-44FA-A443-EFB406CF15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B09EF30-0043-45B4-B715-398AB3B37D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0227CAF-D3D1-454C-A6E3-466111AB01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90B68C07-78C0-4A8D-8839-959B33F07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6C367BC4-E8BC-458E-B0F6-2033296CF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299E60C8-9D34-4D77-659A-BBABA007F959}"/>
              </a:ext>
            </a:extLst>
          </p:cNvPr>
          <p:cNvSpPr>
            <a:spLocks noGrp="1"/>
          </p:cNvSpPr>
          <p:nvPr>
            <p:ph type="title"/>
          </p:nvPr>
        </p:nvSpPr>
        <p:spPr>
          <a:xfrm>
            <a:off x="630936" y="630936"/>
            <a:ext cx="5563079" cy="2632080"/>
          </a:xfrm>
          <a:noFill/>
        </p:spPr>
        <p:txBody>
          <a:bodyPr anchor="t">
            <a:normAutofit/>
          </a:bodyPr>
          <a:lstStyle/>
          <a:p>
            <a:r>
              <a:rPr lang="en-US" sz="4800">
                <a:solidFill>
                  <a:schemeClr val="bg1"/>
                </a:solidFill>
              </a:rPr>
              <a:t>A New Era of Journalism</a:t>
            </a:r>
          </a:p>
        </p:txBody>
      </p:sp>
      <p:sp>
        <p:nvSpPr>
          <p:cNvPr id="26" name="Rectangle 25">
            <a:extLst>
              <a:ext uri="{FF2B5EF4-FFF2-40B4-BE49-F238E27FC236}">
                <a16:creationId xmlns:a16="http://schemas.microsoft.com/office/drawing/2014/main" id="{FF0BDB76-BCEC-498E-BA26-C763CD9FA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D8DF5DF-A251-4BC2-8965-4EDDD01FC56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9" name="Straight Connector 28">
              <a:extLst>
                <a:ext uri="{FF2B5EF4-FFF2-40B4-BE49-F238E27FC236}">
                  <a16:creationId xmlns:a16="http://schemas.microsoft.com/office/drawing/2014/main" id="{8930D52D-708D-43A1-B073-469EFDB020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82491CB-6849-43BB-926B-D979A3DB09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251642-9512-4A11-9670-BD1C3A99814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3D277633-FF55-420D-87BC-0CB11FD6D06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4" name="Rectangle 33">
            <a:extLst>
              <a:ext uri="{FF2B5EF4-FFF2-40B4-BE49-F238E27FC236}">
                <a16:creationId xmlns:a16="http://schemas.microsoft.com/office/drawing/2014/main" id="{1452CEF2-C9EC-4C15-99E4-C781AB08AB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00459E6-26A3-4EAC-A34C-D0792D88CC2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1264D5E9-C8D4-444A-8B1B-C11FB47CBA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DD99233-66AB-4E60-AF8A-A3259E6A465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4E8492A-EE2A-4BE3-A4B2-2BCE77DA407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222A220-AA24-4E60-83D6-D32FEB34D8E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ED0FC8CA-D3CE-9C42-B70B-41EE2820C9E4}"/>
              </a:ext>
            </a:extLst>
          </p:cNvPr>
          <p:cNvSpPr>
            <a:spLocks noGrp="1"/>
          </p:cNvSpPr>
          <p:nvPr>
            <p:ph idx="1"/>
          </p:nvPr>
        </p:nvSpPr>
        <p:spPr>
          <a:xfrm>
            <a:off x="630936" y="3429000"/>
            <a:ext cx="5563083" cy="2828892"/>
          </a:xfrm>
          <a:noFill/>
        </p:spPr>
        <p:txBody>
          <a:bodyPr vert="horz" lIns="91440" tIns="45720" rIns="91440" bIns="45720" rtlCol="0" anchor="t">
            <a:normAutofit/>
          </a:bodyPr>
          <a:lstStyle/>
          <a:p>
            <a:pPr marL="0" indent="0">
              <a:buNone/>
            </a:pPr>
            <a:r>
              <a:rPr lang="en-US" sz="1800">
                <a:solidFill>
                  <a:schemeClr val="bg1"/>
                </a:solidFill>
                <a:ea typeface="+mn-lt"/>
                <a:cs typeface="+mn-lt"/>
              </a:rPr>
              <a:t>The "Fifth Estate" extends the sequence of the three classical Estates of the Realm (clergy, nobility, commoners) and the preceding Fourth Estate, essentially the mainstream press.</a:t>
            </a:r>
            <a:endParaRPr lang="en-US" sz="1800">
              <a:solidFill>
                <a:schemeClr val="bg1"/>
              </a:solidFill>
            </a:endParaRPr>
          </a:p>
        </p:txBody>
      </p:sp>
      <p:pic>
        <p:nvPicPr>
          <p:cNvPr id="4" name="Picture 3">
            <a:extLst>
              <a:ext uri="{FF2B5EF4-FFF2-40B4-BE49-F238E27FC236}">
                <a16:creationId xmlns:a16="http://schemas.microsoft.com/office/drawing/2014/main" id="{68077C56-A9AB-E5F6-A0A0-AA6F61DADFAD}"/>
              </a:ext>
            </a:extLst>
          </p:cNvPr>
          <p:cNvPicPr>
            <a:picLocks noChangeAspect="1"/>
          </p:cNvPicPr>
          <p:nvPr/>
        </p:nvPicPr>
        <p:blipFill rotWithShape="1">
          <a:blip r:embed="rId2"/>
          <a:srcRect r="2" b="7287"/>
          <a:stretch/>
        </p:blipFill>
        <p:spPr>
          <a:xfrm>
            <a:off x="7276055" y="782644"/>
            <a:ext cx="4134103" cy="5323511"/>
          </a:xfrm>
          <a:prstGeom prst="rect">
            <a:avLst/>
          </a:prstGeom>
        </p:spPr>
      </p:pic>
      <p:grpSp>
        <p:nvGrpSpPr>
          <p:cNvPr id="42" name="Group 41">
            <a:extLst>
              <a:ext uri="{FF2B5EF4-FFF2-40B4-BE49-F238E27FC236}">
                <a16:creationId xmlns:a16="http://schemas.microsoft.com/office/drawing/2014/main" id="{94F13521-5DF8-4DF5-A0B9-A718234B3AE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7120609" y="797789"/>
            <a:ext cx="304800" cy="429768"/>
            <a:chOff x="215328" y="-46937"/>
            <a:chExt cx="304800" cy="2773841"/>
          </a:xfrm>
        </p:grpSpPr>
        <p:cxnSp>
          <p:nvCxnSpPr>
            <p:cNvPr id="43" name="Straight Connector 42">
              <a:extLst>
                <a:ext uri="{FF2B5EF4-FFF2-40B4-BE49-F238E27FC236}">
                  <a16:creationId xmlns:a16="http://schemas.microsoft.com/office/drawing/2014/main" id="{046D4DF8-1672-4FA2-9826-FE37087C6A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B7A5B2F-EC14-4482-85C2-E1320F14DDF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F6FC815-E502-44E9-B346-1E771A5E2E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DCBABB-A77B-43CF-94EF-B785F32C4F4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7950262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7" name="Oval 26">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7" name="Straight Connector 3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2" name="Rectangle 4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5" name="Straight Connector 4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51" name="Straight Connector 50">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6" name="Oval 55">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BDA7C89D-4A96-D627-F89E-D43221F1E837}"/>
              </a:ext>
            </a:extLst>
          </p:cNvPr>
          <p:cNvSpPr txBox="1"/>
          <p:nvPr/>
        </p:nvSpPr>
        <p:spPr>
          <a:xfrm>
            <a:off x="5925304" y="4018143"/>
            <a:ext cx="5549111" cy="2129599"/>
          </a:xfrm>
          <a:prstGeom prst="rect">
            <a:avLst/>
          </a:prstGeom>
          <a:noFill/>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lnSpc>
                <a:spcPct val="90000"/>
              </a:lnSpc>
              <a:spcAft>
                <a:spcPts val="600"/>
              </a:spcAft>
            </a:pPr>
            <a:r>
              <a:rPr lang="en-US">
                <a:solidFill>
                  <a:schemeClr val="bg1"/>
                </a:solidFill>
              </a:rPr>
              <a:t>Blogs have several unique features that give them potential influence in policy making: </a:t>
            </a:r>
          </a:p>
          <a:p>
            <a:pPr marL="342900" indent="-228600">
              <a:lnSpc>
                <a:spcPct val="90000"/>
              </a:lnSpc>
              <a:spcAft>
                <a:spcPts val="600"/>
              </a:spcAft>
              <a:buFont typeface="Arial" panose="020B0604020202020204" pitchFamily="34" charset="0"/>
              <a:buChar char="•"/>
            </a:pPr>
            <a:r>
              <a:rPr lang="en-US" dirty="0">
                <a:solidFill>
                  <a:schemeClr val="bg1"/>
                </a:solidFill>
              </a:rPr>
              <a:t>a lack of editorial supervision</a:t>
            </a:r>
          </a:p>
          <a:p>
            <a:pPr marL="342900" indent="-228600">
              <a:lnSpc>
                <a:spcPct val="90000"/>
              </a:lnSpc>
              <a:spcAft>
                <a:spcPts val="600"/>
              </a:spcAft>
              <a:buFont typeface="Arial" panose="020B0604020202020204" pitchFamily="34" charset="0"/>
              <a:buChar char="•"/>
            </a:pPr>
            <a:r>
              <a:rPr lang="en-US" dirty="0">
                <a:solidFill>
                  <a:schemeClr val="bg1"/>
                </a:solidFill>
              </a:rPr>
              <a:t>low barriers to entry</a:t>
            </a:r>
          </a:p>
          <a:p>
            <a:pPr marL="342900" indent="-228600">
              <a:lnSpc>
                <a:spcPct val="90000"/>
              </a:lnSpc>
              <a:spcAft>
                <a:spcPts val="600"/>
              </a:spcAft>
              <a:buFont typeface="Arial" panose="020B0604020202020204" pitchFamily="34" charset="0"/>
              <a:buChar char="•"/>
            </a:pPr>
            <a:r>
              <a:rPr lang="en-US" dirty="0">
                <a:solidFill>
                  <a:schemeClr val="bg1"/>
                </a:solidFill>
              </a:rPr>
              <a:t>difficulty for governments to censor or control content</a:t>
            </a:r>
          </a:p>
          <a:p>
            <a:pPr marL="342900" indent="-228600">
              <a:lnSpc>
                <a:spcPct val="90000"/>
              </a:lnSpc>
              <a:spcAft>
                <a:spcPts val="600"/>
              </a:spcAft>
              <a:buFont typeface="Arial" panose="020B0604020202020204" pitchFamily="34" charset="0"/>
              <a:buChar char="•"/>
            </a:pPr>
            <a:r>
              <a:rPr lang="en-US" dirty="0">
                <a:solidFill>
                  <a:schemeClr val="bg1"/>
                </a:solidFill>
              </a:rPr>
              <a:t>the ease of responding to events in real time.</a:t>
            </a:r>
          </a:p>
        </p:txBody>
      </p:sp>
      <p:pic>
        <p:nvPicPr>
          <p:cNvPr id="13" name="Content Placeholder 12" descr="A black background with white text&#10;&#10;Description automatically generated">
            <a:extLst>
              <a:ext uri="{FF2B5EF4-FFF2-40B4-BE49-F238E27FC236}">
                <a16:creationId xmlns:a16="http://schemas.microsoft.com/office/drawing/2014/main" id="{E9F58C05-F34D-6AFD-6D07-7AC9E8DA941D}"/>
              </a:ext>
            </a:extLst>
          </p:cNvPr>
          <p:cNvPicPr>
            <a:picLocks noGrp="1" noChangeAspect="1"/>
          </p:cNvPicPr>
          <p:nvPr>
            <p:ph idx="1"/>
          </p:nvPr>
        </p:nvPicPr>
        <p:blipFill>
          <a:blip r:embed="rId2"/>
          <a:stretch>
            <a:fillRect/>
          </a:stretch>
        </p:blipFill>
        <p:spPr>
          <a:xfrm>
            <a:off x="781050" y="1398111"/>
            <a:ext cx="10744200" cy="2105025"/>
          </a:xfrm>
        </p:spPr>
      </p:pic>
    </p:spTree>
    <p:extLst>
      <p:ext uri="{BB962C8B-B14F-4D97-AF65-F5344CB8AC3E}">
        <p14:creationId xmlns:p14="http://schemas.microsoft.com/office/powerpoint/2010/main" val="429221076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5" name="Straight Connector 14">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person in a suit&#10;&#10;Description automatically generated">
            <a:extLst>
              <a:ext uri="{FF2B5EF4-FFF2-40B4-BE49-F238E27FC236}">
                <a16:creationId xmlns:a16="http://schemas.microsoft.com/office/drawing/2014/main" id="{FB9BEEB7-FAD0-8247-50CB-F86962DB0B3B}"/>
              </a:ext>
            </a:extLst>
          </p:cNvPr>
          <p:cNvPicPr>
            <a:picLocks noChangeAspect="1"/>
          </p:cNvPicPr>
          <p:nvPr/>
        </p:nvPicPr>
        <p:blipFill>
          <a:blip r:embed="rId2"/>
          <a:stretch>
            <a:fillRect/>
          </a:stretch>
        </p:blipFill>
        <p:spPr>
          <a:xfrm>
            <a:off x="4265053" y="589970"/>
            <a:ext cx="3404551" cy="5123177"/>
          </a:xfrm>
          <a:prstGeom prst="rect">
            <a:avLst/>
          </a:prstGeom>
        </p:spPr>
      </p:pic>
      <p:sp>
        <p:nvSpPr>
          <p:cNvPr id="28" name="Rectangle 2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descr="A computer keyboard with blue and green text&#10;&#10;Description automatically generated">
            <a:extLst>
              <a:ext uri="{FF2B5EF4-FFF2-40B4-BE49-F238E27FC236}">
                <a16:creationId xmlns:a16="http://schemas.microsoft.com/office/drawing/2014/main" id="{EFC6E652-0E7C-C277-F208-1A3952443EC8}"/>
              </a:ext>
            </a:extLst>
          </p:cNvPr>
          <p:cNvPicPr>
            <a:picLocks noChangeAspect="1"/>
          </p:cNvPicPr>
          <p:nvPr/>
        </p:nvPicPr>
        <p:blipFill>
          <a:blip r:embed="rId3"/>
          <a:stretch>
            <a:fillRect/>
          </a:stretch>
        </p:blipFill>
        <p:spPr>
          <a:xfrm>
            <a:off x="624611" y="551870"/>
            <a:ext cx="3443761" cy="5161277"/>
          </a:xfrm>
          <a:prstGeom prst="rect">
            <a:avLst/>
          </a:prstGeom>
        </p:spPr>
      </p:pic>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F0877304-0EF5-3932-075F-C1B66CC20A7E}"/>
              </a:ext>
            </a:extLst>
          </p:cNvPr>
          <p:cNvSpPr>
            <a:spLocks noGrp="1"/>
          </p:cNvSpPr>
          <p:nvPr>
            <p:ph idx="1"/>
          </p:nvPr>
        </p:nvSpPr>
        <p:spPr>
          <a:xfrm>
            <a:off x="7993060" y="2936103"/>
            <a:ext cx="3487686" cy="2777299"/>
          </a:xfrm>
          <a:noFill/>
        </p:spPr>
        <p:txBody>
          <a:bodyPr vert="horz" lIns="91440" tIns="45720" rIns="91440" bIns="45720" rtlCol="0" anchor="t">
            <a:normAutofit/>
          </a:bodyPr>
          <a:lstStyle/>
          <a:p>
            <a:pPr marL="0" indent="0">
              <a:buNone/>
            </a:pPr>
            <a:r>
              <a:rPr lang="en-US" sz="1800">
                <a:solidFill>
                  <a:schemeClr val="bg1"/>
                </a:solidFill>
                <a:ea typeface="+mn-lt"/>
                <a:cs typeface="+mn-lt"/>
              </a:rPr>
              <a:t>In journalism, there is a specific role that journalists may decide to take: investigative journalism. </a:t>
            </a:r>
          </a:p>
          <a:p>
            <a:pPr marL="0" indent="0">
              <a:buNone/>
            </a:pPr>
            <a:endParaRPr lang="en-US" sz="1800">
              <a:solidFill>
                <a:schemeClr val="bg1"/>
              </a:solidFill>
              <a:ea typeface="+mn-lt"/>
              <a:cs typeface="+mn-lt"/>
            </a:endParaRPr>
          </a:p>
          <a:p>
            <a:pPr marL="0" indent="0">
              <a:buNone/>
            </a:pPr>
            <a:endParaRPr lang="en-US" sz="1800">
              <a:solidFill>
                <a:schemeClr val="bg1"/>
              </a:solidFill>
              <a:ea typeface="+mn-lt"/>
              <a:cs typeface="+mn-lt"/>
            </a:endParaRPr>
          </a:p>
          <a:p>
            <a:pPr marL="0" indent="0">
              <a:buNone/>
            </a:pPr>
            <a:r>
              <a:rPr lang="en-US" sz="1800">
                <a:solidFill>
                  <a:schemeClr val="bg1"/>
                </a:solidFill>
                <a:ea typeface="+mn-lt"/>
                <a:cs typeface="+mn-lt"/>
              </a:rPr>
              <a:t>Without it, citizens would be left in the dark about all the political issues, wrong-doings, and cover-ups that occur. </a:t>
            </a:r>
          </a:p>
        </p:txBody>
      </p:sp>
    </p:spTree>
    <p:extLst>
      <p:ext uri="{BB962C8B-B14F-4D97-AF65-F5344CB8AC3E}">
        <p14:creationId xmlns:p14="http://schemas.microsoft.com/office/powerpoint/2010/main" val="17073530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l="-30000" r="-3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F1AAA-CA30-E647-40E4-A6630D59F80B}"/>
              </a:ext>
            </a:extLst>
          </p:cNvPr>
          <p:cNvSpPr>
            <a:spLocks noGrp="1"/>
          </p:cNvSpPr>
          <p:nvPr>
            <p:ph type="title"/>
          </p:nvPr>
        </p:nvSpPr>
        <p:spPr>
          <a:xfrm>
            <a:off x="3688080" y="372745"/>
            <a:ext cx="5372100" cy="853123"/>
          </a:xfrm>
          <a:solidFill>
            <a:schemeClr val="bg2"/>
          </a:solidFill>
        </p:spPr>
        <p:txBody>
          <a:bodyPr/>
          <a:lstStyle/>
          <a:p>
            <a:r>
              <a:rPr lang="en-US" dirty="0"/>
              <a:t>The Origin of Wikileaks</a:t>
            </a:r>
          </a:p>
        </p:txBody>
      </p:sp>
    </p:spTree>
    <p:extLst>
      <p:ext uri="{BB962C8B-B14F-4D97-AF65-F5344CB8AC3E}">
        <p14:creationId xmlns:p14="http://schemas.microsoft.com/office/powerpoint/2010/main" val="1407682056"/>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29" name="Straight Connector 28">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descr="A screenshot of a computer&#10;&#10;Description automatically generated">
            <a:extLst>
              <a:ext uri="{FF2B5EF4-FFF2-40B4-BE49-F238E27FC236}">
                <a16:creationId xmlns:a16="http://schemas.microsoft.com/office/drawing/2014/main" id="{2E424D59-17E4-C840-67A2-E67BAEDC2387}"/>
              </a:ext>
            </a:extLst>
          </p:cNvPr>
          <p:cNvPicPr>
            <a:picLocks noChangeAspect="1"/>
          </p:cNvPicPr>
          <p:nvPr/>
        </p:nvPicPr>
        <p:blipFill>
          <a:blip r:embed="rId2"/>
          <a:stretch>
            <a:fillRect/>
          </a:stretch>
        </p:blipFill>
        <p:spPr>
          <a:xfrm>
            <a:off x="843673" y="2220650"/>
            <a:ext cx="7639758" cy="3553287"/>
          </a:xfrm>
          <a:prstGeom prst="rect">
            <a:avLst/>
          </a:prstGeom>
        </p:spPr>
      </p:pic>
      <p:sp>
        <p:nvSpPr>
          <p:cNvPr id="42" name="Rectangle 4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5" name="Straight Connector 4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50" name="Rectangle 4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6" y="5940561"/>
            <a:ext cx="1285875" cy="549007"/>
            <a:chOff x="7029447" y="3514725"/>
            <a:chExt cx="1285875" cy="549007"/>
          </a:xfrm>
        </p:grpSpPr>
        <p:cxnSp>
          <p:nvCxnSpPr>
            <p:cNvPr id="53" name="Straight Connector 5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 name="Content Placeholder 2">
            <a:extLst>
              <a:ext uri="{FF2B5EF4-FFF2-40B4-BE49-F238E27FC236}">
                <a16:creationId xmlns:a16="http://schemas.microsoft.com/office/drawing/2014/main" id="{761F54AA-7E73-242B-DED7-4283ACB1C4E1}"/>
              </a:ext>
            </a:extLst>
          </p:cNvPr>
          <p:cNvSpPr>
            <a:spLocks noGrp="1"/>
          </p:cNvSpPr>
          <p:nvPr>
            <p:ph idx="1"/>
          </p:nvPr>
        </p:nvSpPr>
        <p:spPr>
          <a:xfrm>
            <a:off x="837880" y="970143"/>
            <a:ext cx="7503426" cy="1100899"/>
          </a:xfrm>
          <a:noFill/>
        </p:spPr>
        <p:txBody>
          <a:bodyPr anchor="t">
            <a:normAutofit/>
          </a:bodyPr>
          <a:lstStyle/>
          <a:p>
            <a:r>
              <a:rPr lang="en-US" sz="1800">
                <a:solidFill>
                  <a:schemeClr val="bg1"/>
                </a:solidFill>
                <a:latin typeface="Aptos"/>
                <a:cs typeface="Times New Roman"/>
              </a:rPr>
              <a:t>WikiLeaks is a multinational media organization and associated library. It was founded in 2006 by Julian Paul Assange, Australian editor, publisher, and activist.</a:t>
            </a:r>
          </a:p>
          <a:p>
            <a:endParaRPr lang="en-US" sz="1800">
              <a:solidFill>
                <a:schemeClr val="bg1"/>
              </a:solidFill>
              <a:latin typeface="Aptos"/>
              <a:cs typeface="Times New Roman"/>
            </a:endParaRPr>
          </a:p>
        </p:txBody>
      </p:sp>
      <p:sp>
        <p:nvSpPr>
          <p:cNvPr id="17" name="TextBox 16">
            <a:extLst>
              <a:ext uri="{FF2B5EF4-FFF2-40B4-BE49-F238E27FC236}">
                <a16:creationId xmlns:a16="http://schemas.microsoft.com/office/drawing/2014/main" id="{93D2E9DB-B1D6-FC8A-45E8-6CB6BC55175E}"/>
              </a:ext>
            </a:extLst>
          </p:cNvPr>
          <p:cNvSpPr txBox="1"/>
          <p:nvPr/>
        </p:nvSpPr>
        <p:spPr>
          <a:xfrm>
            <a:off x="8908407" y="863644"/>
            <a:ext cx="2894973" cy="51455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defTabSz="475488">
              <a:buFont typeface="Arial"/>
              <a:buChar char="•"/>
            </a:pPr>
            <a:r>
              <a:rPr lang="en-US" dirty="0">
                <a:solidFill>
                  <a:schemeClr val="bg1"/>
                </a:solidFill>
                <a:ea typeface="+mn-lt"/>
                <a:cs typeface="+mn-lt"/>
              </a:rPr>
              <a:t>WikiLeaks specializes in the analysis and publication of large datasets of censored or otherwise restricted official materials involving war, spying and corruption, describing itself as "an un-censorable system for untraceable mass document leaking". It has so far published more than 10 million documents and associated analyses. </a:t>
            </a:r>
            <a:endParaRPr lang="en-US"/>
          </a:p>
          <a:p>
            <a:pPr defTabSz="475488">
              <a:lnSpc>
                <a:spcPct val="90000"/>
              </a:lnSpc>
              <a:spcBef>
                <a:spcPts val="520"/>
              </a:spcBef>
              <a:buFont typeface="Arial"/>
            </a:pPr>
            <a:endParaRPr lang="en-US" kern="1200" dirty="0">
              <a:solidFill>
                <a:schemeClr val="bg1"/>
              </a:solidFill>
              <a:latin typeface="Aptos"/>
              <a:cs typeface="Arial"/>
            </a:endParaRPr>
          </a:p>
          <a:p>
            <a:pPr algn="l"/>
            <a:endParaRPr lang="en-US" sz="2000"/>
          </a:p>
        </p:txBody>
      </p:sp>
    </p:spTree>
    <p:extLst>
      <p:ext uri="{BB962C8B-B14F-4D97-AF65-F5344CB8AC3E}">
        <p14:creationId xmlns:p14="http://schemas.microsoft.com/office/powerpoint/2010/main" val="409232071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5" name="Content Placeholder 2">
            <a:extLst>
              <a:ext uri="{FF2B5EF4-FFF2-40B4-BE49-F238E27FC236}">
                <a16:creationId xmlns:a16="http://schemas.microsoft.com/office/drawing/2014/main" id="{2F88A138-DB68-49C0-0524-2476996935FD}"/>
              </a:ext>
            </a:extLst>
          </p:cNvPr>
          <p:cNvGraphicFramePr>
            <a:graphicFrameLocks noGrp="1"/>
          </p:cNvGraphicFramePr>
          <p:nvPr>
            <p:ph idx="1"/>
            <p:extLst>
              <p:ext uri="{D42A27DB-BD31-4B8C-83A1-F6EECF244321}">
                <p14:modId xmlns:p14="http://schemas.microsoft.com/office/powerpoint/2010/main" val="199181720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862906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0" y="0"/>
            <a:ext cx="12181172" cy="6858000"/>
          </a:xfrm>
          <a:prstGeom prst="rect">
            <a:avLst/>
          </a:prstGeom>
        </p:spPr>
      </p:pic>
      <p:sp>
        <p:nvSpPr>
          <p:cNvPr id="50" name="Rectangle 49">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5" name="Picture 34" descr="A blue and black logo&#10;&#10;Description automatically generated">
            <a:extLst>
              <a:ext uri="{FF2B5EF4-FFF2-40B4-BE49-F238E27FC236}">
                <a16:creationId xmlns:a16="http://schemas.microsoft.com/office/drawing/2014/main" id="{4F37C1E7-C22D-22D7-7231-F161F142EA4F}"/>
              </a:ext>
            </a:extLst>
          </p:cNvPr>
          <p:cNvPicPr>
            <a:picLocks noChangeAspect="1"/>
          </p:cNvPicPr>
          <p:nvPr/>
        </p:nvPicPr>
        <p:blipFill rotWithShape="1">
          <a:blip r:embed="rId3">
            <a:alphaModFix amt="60000"/>
          </a:blip>
          <a:srcRect r="542" b="-3"/>
          <a:stretch/>
        </p:blipFill>
        <p:spPr>
          <a:xfrm>
            <a:off x="6106822" y="10"/>
            <a:ext cx="6093578" cy="3431119"/>
          </a:xfrm>
          <a:prstGeom prst="rect">
            <a:avLst/>
          </a:prstGeom>
        </p:spPr>
      </p:pic>
      <p:pic>
        <p:nvPicPr>
          <p:cNvPr id="6" name="Content Placeholder 5" descr="O imagine care conține text, persoană, de interior, ziar&#10;&#10;Descriere generată automat">
            <a:extLst>
              <a:ext uri="{FF2B5EF4-FFF2-40B4-BE49-F238E27FC236}">
                <a16:creationId xmlns:a16="http://schemas.microsoft.com/office/drawing/2014/main" id="{0692E294-C8E5-7B02-F9FA-C4D9357359E0}"/>
              </a:ext>
            </a:extLst>
          </p:cNvPr>
          <p:cNvPicPr>
            <a:picLocks noChangeAspect="1"/>
          </p:cNvPicPr>
          <p:nvPr/>
        </p:nvPicPr>
        <p:blipFill rotWithShape="1">
          <a:blip r:embed="rId4">
            <a:alphaModFix amt="60000"/>
          </a:blip>
          <a:srcRect l="101" r="-3" b="-3"/>
          <a:stretch/>
        </p:blipFill>
        <p:spPr>
          <a:xfrm>
            <a:off x="4763" y="10"/>
            <a:ext cx="6093578" cy="3431119"/>
          </a:xfrm>
          <a:prstGeom prst="rect">
            <a:avLst/>
          </a:prstGeom>
        </p:spPr>
      </p:pic>
      <p:pic>
        <p:nvPicPr>
          <p:cNvPr id="9" name="Picture 8" descr="A group of people walking on a beach&#10;&#10;Description automatically generated">
            <a:extLst>
              <a:ext uri="{FF2B5EF4-FFF2-40B4-BE49-F238E27FC236}">
                <a16:creationId xmlns:a16="http://schemas.microsoft.com/office/drawing/2014/main" id="{E7ED5372-40AF-AE71-CF29-A010E8A0497E}"/>
              </a:ext>
            </a:extLst>
          </p:cNvPr>
          <p:cNvPicPr>
            <a:picLocks noChangeAspect="1"/>
          </p:cNvPicPr>
          <p:nvPr/>
        </p:nvPicPr>
        <p:blipFill rotWithShape="1">
          <a:blip r:embed="rId5">
            <a:alphaModFix amt="60000"/>
          </a:blip>
          <a:srcRect t="26397" r="-1" b="-1"/>
          <a:stretch/>
        </p:blipFill>
        <p:spPr>
          <a:xfrm>
            <a:off x="7511" y="3426870"/>
            <a:ext cx="6093578" cy="3431129"/>
          </a:xfrm>
          <a:prstGeom prst="rect">
            <a:avLst/>
          </a:prstGeom>
        </p:spPr>
      </p:pic>
      <p:pic>
        <p:nvPicPr>
          <p:cNvPr id="21" name="Picture 20" descr="A computer screen shot of a computer&#10;&#10;Description automatically generated">
            <a:extLst>
              <a:ext uri="{FF2B5EF4-FFF2-40B4-BE49-F238E27FC236}">
                <a16:creationId xmlns:a16="http://schemas.microsoft.com/office/drawing/2014/main" id="{BD6C862C-B005-AFA8-8498-CC4AF2F8A851}"/>
              </a:ext>
            </a:extLst>
          </p:cNvPr>
          <p:cNvPicPr>
            <a:picLocks noChangeAspect="1"/>
          </p:cNvPicPr>
          <p:nvPr/>
        </p:nvPicPr>
        <p:blipFill rotWithShape="1">
          <a:blip r:embed="rId6">
            <a:alphaModFix amt="60000"/>
          </a:blip>
          <a:srcRect l="7490" r="1" b="1"/>
          <a:stretch/>
        </p:blipFill>
        <p:spPr>
          <a:xfrm>
            <a:off x="6097280" y="3426870"/>
            <a:ext cx="6093578" cy="3431129"/>
          </a:xfrm>
          <a:prstGeom prst="rect">
            <a:avLst/>
          </a:prstGeom>
        </p:spPr>
      </p:pic>
      <p:sp>
        <p:nvSpPr>
          <p:cNvPr id="37" name="TextBox 36">
            <a:extLst>
              <a:ext uri="{FF2B5EF4-FFF2-40B4-BE49-F238E27FC236}">
                <a16:creationId xmlns:a16="http://schemas.microsoft.com/office/drawing/2014/main" id="{CC5B8B04-48CC-4264-A109-1665AF6F7297}"/>
              </a:ext>
            </a:extLst>
          </p:cNvPr>
          <p:cNvSpPr txBox="1"/>
          <p:nvPr/>
        </p:nvSpPr>
        <p:spPr>
          <a:xfrm>
            <a:off x="1968474" y="3227666"/>
            <a:ext cx="962615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7200">
                <a:solidFill>
                  <a:schemeClr val="bg1"/>
                </a:solidFill>
              </a:rPr>
              <a:t>Wikileaks major leaks</a:t>
            </a:r>
          </a:p>
        </p:txBody>
      </p:sp>
    </p:spTree>
    <p:extLst>
      <p:ext uri="{BB962C8B-B14F-4D97-AF65-F5344CB8AC3E}">
        <p14:creationId xmlns:p14="http://schemas.microsoft.com/office/powerpoint/2010/main" val="388422270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AfterhoursVTI">
  <a:themeElements>
    <a:clrScheme name="Afterhours">
      <a:dk1>
        <a:sysClr val="windowText" lastClr="000000"/>
      </a:dk1>
      <a:lt1>
        <a:srgbClr val="FFFFFF"/>
      </a:lt1>
      <a:dk2>
        <a:srgbClr val="2D3122"/>
      </a:dk2>
      <a:lt2>
        <a:srgbClr val="F3F2EE"/>
      </a:lt2>
      <a:accent1>
        <a:srgbClr val="31AEC4"/>
      </a:accent1>
      <a:accent2>
        <a:srgbClr val="3163BD"/>
      </a:accent2>
      <a:accent3>
        <a:srgbClr val="5E854F"/>
      </a:accent3>
      <a:accent4>
        <a:srgbClr val="34B66C"/>
      </a:accent4>
      <a:accent5>
        <a:srgbClr val="CD2929"/>
      </a:accent5>
      <a:accent6>
        <a:srgbClr val="6946C8"/>
      </a:accent6>
      <a:hlink>
        <a:srgbClr val="0678EA"/>
      </a:hlink>
      <a:folHlink>
        <a:srgbClr val="B65887"/>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19</Slides>
  <Notes>0</Notes>
  <HiddenSlides>0</HiddenSlides>
  <MMClips>0</MMClips>
  <ScaleCrop>false</ScaleCrop>
  <HeadingPairs>
    <vt:vector size="4" baseType="variant">
      <vt:variant>
        <vt:lpstr>Theme</vt:lpstr>
      </vt:variant>
      <vt:variant>
        <vt:i4>2</vt:i4>
      </vt:variant>
      <vt:variant>
        <vt:lpstr>Slide Titles</vt:lpstr>
      </vt:variant>
      <vt:variant>
        <vt:i4>19</vt:i4>
      </vt:variant>
    </vt:vector>
  </HeadingPairs>
  <TitlesOfParts>
    <vt:vector size="21" baseType="lpstr">
      <vt:lpstr>office theme</vt:lpstr>
      <vt:lpstr>AfterhoursVTI</vt:lpstr>
      <vt:lpstr>WikiLeaks – The Fifth Estate: Redefining Journalism in the Digital Age</vt:lpstr>
      <vt:lpstr>PowerPoint Presentation</vt:lpstr>
      <vt:lpstr>A New Era of Journalism</vt:lpstr>
      <vt:lpstr>PowerPoint Presentation</vt:lpstr>
      <vt:lpstr>PowerPoint Presentation</vt:lpstr>
      <vt:lpstr>The Origin of Wikileaks</vt:lpstr>
      <vt:lpstr>PowerPoint Presentation</vt:lpstr>
      <vt:lpstr>PowerPoint Presentation</vt:lpstr>
      <vt:lpstr>PowerPoint Presentation</vt:lpstr>
      <vt:lpstr>Icelandic Bank Files</vt:lpstr>
      <vt:lpstr>PowerPoint Presentation</vt:lpstr>
      <vt:lpstr>Afghanistan War Logs and Iraq War Logs </vt:lpstr>
      <vt:lpstr>COLLATERAL MURDER</vt:lpstr>
      <vt:lpstr>Vault 7</vt:lpstr>
      <vt:lpstr>The arrest of Julian Assange</vt:lpstr>
      <vt:lpstr>PowerPoint Presentation</vt:lpstr>
      <vt:lpstr>PowerPoint Presentation</vt:lpstr>
      <vt:lpstr>"Publishing improves transparency"(Wikileaks)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770</cp:revision>
  <dcterms:created xsi:type="dcterms:W3CDTF">2024-03-29T15:01:30Z</dcterms:created>
  <dcterms:modified xsi:type="dcterms:W3CDTF">2024-03-29T18:09:44Z</dcterms:modified>
</cp:coreProperties>
</file>